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1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  <p:sldMasterId id="2147483781" r:id="rId2"/>
    <p:sldMasterId id="2147483783" r:id="rId3"/>
    <p:sldMasterId id="2147483884" r:id="rId4"/>
    <p:sldMasterId id="2147483894" r:id="rId5"/>
    <p:sldMasterId id="2147483898" r:id="rId6"/>
    <p:sldMasterId id="2147483905" r:id="rId7"/>
    <p:sldMasterId id="2147483912" r:id="rId8"/>
    <p:sldMasterId id="2147483919" r:id="rId9"/>
    <p:sldMasterId id="2147483926" r:id="rId10"/>
    <p:sldMasterId id="2147483933" r:id="rId11"/>
    <p:sldMasterId id="2147483940" r:id="rId12"/>
    <p:sldMasterId id="2147483952" r:id="rId13"/>
  </p:sldMasterIdLst>
  <p:notesMasterIdLst>
    <p:notesMasterId r:id="rId20"/>
  </p:notesMasterIdLst>
  <p:handoutMasterIdLst>
    <p:handoutMasterId r:id="rId21"/>
  </p:handoutMasterIdLst>
  <p:sldIdLst>
    <p:sldId id="1148" r:id="rId14"/>
    <p:sldId id="1149" r:id="rId15"/>
    <p:sldId id="1158" r:id="rId16"/>
    <p:sldId id="1159" r:id="rId17"/>
    <p:sldId id="1162" r:id="rId18"/>
    <p:sldId id="1160" r:id="rId19"/>
  </p:sldIdLst>
  <p:sldSz cx="9144000" cy="5143500" type="screen16x9"/>
  <p:notesSz cx="7104063" cy="1023461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62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eBandit" initials="T" lastIdx="0" clrIdx="0">
    <p:extLst>
      <p:ext uri="{19B8F6BF-5375-455C-9EA6-DF929625EA0E}">
        <p15:presenceInfo xmlns:p15="http://schemas.microsoft.com/office/powerpoint/2012/main" userId="TimeBand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E2F"/>
    <a:srgbClr val="90D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81294" autoAdjust="0"/>
  </p:normalViewPr>
  <p:slideViewPr>
    <p:cSldViewPr snapToGrid="0">
      <p:cViewPr varScale="1">
        <p:scale>
          <a:sx n="92" d="100"/>
          <a:sy n="92" d="100"/>
        </p:scale>
        <p:origin x="1157" y="6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0722"/>
    </p:cViewPr>
  </p:sorterViewPr>
  <p:notesViewPr>
    <p:cSldViewPr snapToGrid="0" showGuides="1">
      <p:cViewPr varScale="1">
        <p:scale>
          <a:sx n="86" d="100"/>
          <a:sy n="86" d="100"/>
        </p:scale>
        <p:origin x="259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r">
              <a:defRPr sz="1200"/>
            </a:lvl1pPr>
          </a:lstStyle>
          <a:p>
            <a:fld id="{0B6B6A10-62D9-4277-978E-1F456402BEF5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r">
              <a:defRPr sz="1200"/>
            </a:lvl1pPr>
          </a:lstStyle>
          <a:p>
            <a:fld id="{B2BA53C0-7404-4A4A-A2C8-5BCCFEE06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280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r">
              <a:defRPr sz="1200"/>
            </a:lvl1pPr>
          </a:lstStyle>
          <a:p>
            <a:fld id="{D50E07A2-BE8D-4851-82E8-638434FEE4F7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98" tIns="47549" rIns="95098" bIns="4754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5098" tIns="47549" rIns="95098" bIns="4754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r">
              <a:defRPr sz="1200"/>
            </a:lvl1pPr>
          </a:lstStyle>
          <a:p>
            <a:fld id="{0F46F392-37F2-44AA-93DD-79FDF925F0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5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F392-37F2-44AA-93DD-79FDF925F01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30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F392-37F2-44AA-93DD-79FDF925F01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796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F392-37F2-44AA-93DD-79FDF925F01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49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F392-37F2-44AA-93DD-79FDF925F01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80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>
              <a:defRPr/>
            </a:pPr>
            <a:endParaRPr lang="de-DE" dirty="0"/>
          </a:p>
          <a:p>
            <a:pPr defTabSz="713232">
              <a:defRPr/>
            </a:pPr>
            <a:endParaRPr lang="de-DE" dirty="0"/>
          </a:p>
          <a:p>
            <a:pPr defTabSz="713232">
              <a:defRPr/>
            </a:pP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F392-37F2-44AA-93DD-79FDF925F01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099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>
              <a:defRPr/>
            </a:pP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F392-37F2-44AA-93DD-79FDF925F01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5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Balk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-450"/>
            <a:ext cx="9144000" cy="5140800"/>
          </a:xfrm>
        </p:spPr>
        <p:txBody>
          <a:bodyPr wrap="square" lIns="0" tIns="1440000" rIns="0" bIns="0"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703500"/>
            <a:ext cx="9144000" cy="144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lIns="432000" rIns="432000" anchor="ctr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8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-Folie_Tite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238500"/>
            <a:ext cx="7848600" cy="85725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754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23528" y="1226158"/>
            <a:ext cx="8496944" cy="13455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5000" b="1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323528" y="519522"/>
            <a:ext cx="8496944" cy="6212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 cap="none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956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789553"/>
            <a:ext cx="8784976" cy="3942437"/>
          </a:xfrm>
        </p:spPr>
        <p:txBody>
          <a:bodyPr/>
          <a:lstStyle>
            <a:lvl1pPr>
              <a:buClr>
                <a:srgbClr val="D3B93D"/>
              </a:buClr>
              <a:buFont typeface="Wingdings" pitchFamily="2" charset="2"/>
              <a:buChar char="Ø"/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rgbClr val="629AB5"/>
              </a:buCl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629AB5"/>
              </a:buCl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rgbClr val="629AB5"/>
              </a:buCl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rgbClr val="629AB5"/>
              </a:buCl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4731990"/>
            <a:ext cx="887288" cy="41151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12B3F9-0906-4F75-ACD1-E558918C28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179513" y="249492"/>
            <a:ext cx="6480051" cy="323850"/>
          </a:xfrm>
        </p:spPr>
        <p:txBody>
          <a:bodyPr/>
          <a:lstStyle>
            <a:lvl5pPr marL="0" indent="0">
              <a:buNone/>
              <a:defRPr b="1">
                <a:solidFill>
                  <a:srgbClr val="D3B93D"/>
                </a:solidFill>
              </a:defRPr>
            </a:lvl5pPr>
          </a:lstStyle>
          <a:p>
            <a:pPr lvl="4"/>
            <a:r>
              <a:rPr lang="de-DE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7701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789553"/>
            <a:ext cx="8784976" cy="3942437"/>
          </a:xfrm>
        </p:spPr>
        <p:txBody>
          <a:bodyPr/>
          <a:lstStyle>
            <a:lvl1pPr>
              <a:buClr>
                <a:srgbClr val="D3B93D"/>
              </a:buClr>
              <a:buFont typeface="Wingdings" pitchFamily="2" charset="2"/>
              <a:buChar char="Ø"/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rgbClr val="629AB5"/>
              </a:buCl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629AB5"/>
              </a:buCl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rgbClr val="629AB5"/>
              </a:buCl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rgbClr val="629AB5"/>
              </a:buCl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4731990"/>
            <a:ext cx="887288" cy="41151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12B3F9-0906-4F75-ACD1-E558918C28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179513" y="249492"/>
            <a:ext cx="6480051" cy="323850"/>
          </a:xfrm>
        </p:spPr>
        <p:txBody>
          <a:bodyPr/>
          <a:lstStyle>
            <a:lvl5pPr marL="0" indent="0">
              <a:buNone/>
              <a:defRPr b="1">
                <a:solidFill>
                  <a:srgbClr val="D3B93D"/>
                </a:solidFill>
              </a:defRPr>
            </a:lvl5pPr>
          </a:lstStyle>
          <a:p>
            <a:pPr lvl="4"/>
            <a:r>
              <a:rPr lang="de-DE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1362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789553"/>
            <a:ext cx="8784976" cy="3672408"/>
          </a:xfrm>
        </p:spPr>
        <p:txBody>
          <a:bodyPr/>
          <a:lstStyle>
            <a:lvl1pPr>
              <a:buClr>
                <a:srgbClr val="D3B93D"/>
              </a:buClr>
              <a:buFont typeface="Wingdings" pitchFamily="2" charset="2"/>
              <a:buChar char="Ø"/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rgbClr val="629AB5"/>
              </a:buCl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629AB5"/>
              </a:buCl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rgbClr val="629AB5"/>
              </a:buCl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rgbClr val="629AB5"/>
              </a:buCl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4731990"/>
            <a:ext cx="887288" cy="41151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12B3F9-0906-4F75-ACD1-E558918C28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241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Balken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-450"/>
            <a:ext cx="9144000" cy="5140800"/>
          </a:xfrm>
        </p:spPr>
        <p:txBody>
          <a:bodyPr wrap="square" lIns="0" tIns="1440000" rIns="0" bIns="0"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703500"/>
            <a:ext cx="9144000" cy="144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432000" rIns="432000" anchor="ctr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6852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1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2385-30C2-4FB1-913D-9DEADD980F53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360000" y="1596571"/>
            <a:ext cx="8352000" cy="316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2568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4E3FB-57AF-420D-8DAB-60B37B491AA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21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alk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-450"/>
            <a:ext cx="9144000" cy="5140800"/>
          </a:xfrm>
        </p:spPr>
        <p:txBody>
          <a:bodyPr wrap="square" lIns="0" tIns="1440000" rIns="0" bIns="0"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703500"/>
            <a:ext cx="9144000" cy="144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432000" rIns="432000" anchor="ctr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6457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alken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-450"/>
            <a:ext cx="9144000" cy="5140800"/>
          </a:xfrm>
        </p:spPr>
        <p:txBody>
          <a:bodyPr wrap="square" lIns="0" tIns="1440000" rIns="0" bIns="0"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703500"/>
            <a:ext cx="9144000" cy="144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432000" rIns="432000" anchor="ctr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332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folie grü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40000"/>
            <a:ext cx="7380000" cy="8100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154F-4908-4060-BB83-C528FDF84448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49263" y="1439999"/>
            <a:ext cx="8280000" cy="72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4291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40000"/>
            <a:ext cx="7380000" cy="8100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C695-E658-499E-99CB-59083E67ADC7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49263" y="1439999"/>
            <a:ext cx="8280000" cy="72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4182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2385-30C2-4FB1-913D-9DEADD980F53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360000" y="1596571"/>
            <a:ext cx="8352000" cy="316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230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44D5-ECEA-432D-A93A-BC24FD097B79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360000" y="1598400"/>
            <a:ext cx="4068000" cy="316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5"/>
          </p:nvPr>
        </p:nvSpPr>
        <p:spPr>
          <a:xfrm>
            <a:off x="4644000" y="1598400"/>
            <a:ext cx="4068000" cy="316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0411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1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911B-2614-4DF5-8D00-C2F1E39FF2E1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360362" y="1598399"/>
            <a:ext cx="3780000" cy="31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92000" y="1598399"/>
            <a:ext cx="4320000" cy="2880000"/>
          </a:xfrm>
        </p:spPr>
        <p:txBody>
          <a:bodyPr lIns="288000" tIns="612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392000" y="4496399"/>
            <a:ext cx="4320000" cy="2700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9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879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C69C-6F4B-4190-B2E7-4FA4D81DADDC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914261" y="1598400"/>
            <a:ext cx="3510000" cy="2340000"/>
          </a:xfrm>
        </p:spPr>
        <p:txBody>
          <a:bodyPr lIns="432000" tIns="360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734085" y="1598400"/>
            <a:ext cx="3510000" cy="2340000"/>
          </a:xfrm>
        </p:spPr>
        <p:txBody>
          <a:bodyPr lIns="432000" tIns="360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44085" y="4041225"/>
            <a:ext cx="3600000" cy="72603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4824261" y="4041225"/>
            <a:ext cx="3600000" cy="72603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591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3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3"/>
          </a:xfrm>
          <a:prstGeom prst="rect">
            <a:avLst/>
          </a:prstGeom>
        </p:spPr>
      </p:pic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43130" y="1774737"/>
            <a:ext cx="2700000" cy="1800000"/>
          </a:xfrm>
        </p:spPr>
        <p:txBody>
          <a:bodyPr lIns="360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1832-BFAC-4714-A382-04FE7C21258E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3227565" y="1774737"/>
            <a:ext cx="2700000" cy="1800000"/>
          </a:xfrm>
        </p:spPr>
        <p:txBody>
          <a:bodyPr lIns="360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6012000" y="1774737"/>
            <a:ext cx="2700000" cy="1800000"/>
          </a:xfrm>
        </p:spPr>
        <p:txBody>
          <a:bodyPr lIns="360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360000" y="3670389"/>
            <a:ext cx="2779200" cy="72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3144435" y="3670389"/>
            <a:ext cx="2779200" cy="72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5928870" y="3670389"/>
            <a:ext cx="2779200" cy="72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88890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ste 4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3"/>
          </a:xfrm>
          <a:prstGeom prst="rect">
            <a:avLst/>
          </a:prstGeom>
        </p:spPr>
      </p:pic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5533908" cy="54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025A-08F7-423E-AD52-A2600928251A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360362" y="1513497"/>
            <a:ext cx="5533361" cy="1621594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Bildplatzhalter 10"/>
          <p:cNvSpPr>
            <a:spLocks noGrp="1"/>
          </p:cNvSpPr>
          <p:nvPr>
            <p:ph type="pic" sz="quarter" idx="23"/>
          </p:nvPr>
        </p:nvSpPr>
        <p:spPr>
          <a:xfrm>
            <a:off x="438734" y="3236105"/>
            <a:ext cx="2295000" cy="1530000"/>
          </a:xfrm>
        </p:spPr>
        <p:txBody>
          <a:bodyPr lIns="324000" tIns="180000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Bildplatzhalter 10"/>
          <p:cNvSpPr>
            <a:spLocks noGrp="1"/>
          </p:cNvSpPr>
          <p:nvPr>
            <p:ph type="pic" sz="quarter" idx="24"/>
          </p:nvPr>
        </p:nvSpPr>
        <p:spPr>
          <a:xfrm>
            <a:off x="3278089" y="3236105"/>
            <a:ext cx="2295000" cy="1530000"/>
          </a:xfrm>
        </p:spPr>
        <p:txBody>
          <a:bodyPr lIns="324000" tIns="180000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0"/>
          <p:cNvSpPr>
            <a:spLocks noGrp="1" noChangeAspect="1"/>
          </p:cNvSpPr>
          <p:nvPr>
            <p:ph type="pic" sz="quarter" idx="15"/>
          </p:nvPr>
        </p:nvSpPr>
        <p:spPr>
          <a:xfrm>
            <a:off x="6117444" y="1074432"/>
            <a:ext cx="2592000" cy="1728000"/>
          </a:xfrm>
        </p:spPr>
        <p:txBody>
          <a:bodyPr lIns="324000" tIns="180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Bildplatzhalter 10"/>
          <p:cNvSpPr>
            <a:spLocks noGrp="1" noChangeAspect="1"/>
          </p:cNvSpPr>
          <p:nvPr>
            <p:ph type="pic" sz="quarter" idx="20"/>
          </p:nvPr>
        </p:nvSpPr>
        <p:spPr>
          <a:xfrm>
            <a:off x="6117444" y="3038105"/>
            <a:ext cx="2592000" cy="1728000"/>
          </a:xfrm>
        </p:spPr>
        <p:txBody>
          <a:bodyPr lIns="324000" tIns="180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773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06000"/>
            <a:ext cx="7290000" cy="64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01C0-A45B-4FDF-B69A-3DBB021B31C0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1186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23528" y="1226158"/>
            <a:ext cx="8496944" cy="13455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5000" b="1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323528" y="519522"/>
            <a:ext cx="8496944" cy="6212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 cap="none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0302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8496944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SzPct val="100000"/>
              <a:buFont typeface="Arial"/>
              <a:buChar char="•"/>
              <a:defRPr sz="1600"/>
            </a:lvl1pPr>
            <a:lvl2pPr marL="360000" indent="-180000">
              <a:buFont typeface="Arial"/>
              <a:buChar char="•"/>
              <a:defRPr sz="1600"/>
            </a:lvl2pPr>
            <a:lvl3pPr marL="540000" indent="-180000">
              <a:buFont typeface="Arial"/>
              <a:buChar char="•"/>
              <a:defRPr sz="1600"/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528" y="207900"/>
            <a:ext cx="6480720" cy="78523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300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7917-3C6D-423B-8FE6-8503BDD2C0D1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360000" y="1596571"/>
            <a:ext cx="8352000" cy="316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7485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SzPct val="100000"/>
              <a:buFont typeface="Arial"/>
              <a:buChar char="•"/>
              <a:defRPr sz="1600"/>
            </a:lvl1pPr>
            <a:lvl2pPr marL="360000" indent="-180000">
              <a:buFont typeface="Arial"/>
              <a:buChar char="•"/>
              <a:defRPr sz="1600"/>
            </a:lvl2pPr>
            <a:lvl3pPr marL="540000" indent="-180000">
              <a:buFont typeface="Arial"/>
              <a:buChar char="•"/>
              <a:defRPr sz="1600"/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3"/>
          </p:nvPr>
        </p:nvSpPr>
        <p:spPr>
          <a:xfrm>
            <a:off x="4649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SzPct val="100000"/>
              <a:buFont typeface="Arial"/>
              <a:buChar char="•"/>
              <a:defRPr sz="1600"/>
            </a:lvl1pPr>
            <a:lvl2pPr marL="360000" indent="-180000">
              <a:buFont typeface="Arial"/>
              <a:buChar char="•"/>
              <a:defRPr sz="1600"/>
            </a:lvl2pPr>
            <a:lvl3pPr marL="540000" indent="-180000">
              <a:buFont typeface="Arial"/>
              <a:buChar char="•"/>
              <a:defRPr sz="1600"/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23528" y="207900"/>
            <a:ext cx="6480720" cy="78523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429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/>
          <p:cNvSpPr>
            <a:spLocks noGrp="1"/>
          </p:cNvSpPr>
          <p:nvPr>
            <p:ph type="pic" sz="quarter" idx="16"/>
          </p:nvPr>
        </p:nvSpPr>
        <p:spPr>
          <a:xfrm>
            <a:off x="323850" y="1200150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i="1"/>
            </a:lvl1pPr>
          </a:lstStyle>
          <a:p>
            <a:pPr lvl="0"/>
            <a:endParaRPr lang="de-DE" noProof="0" dirty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23528" y="2949792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i="1"/>
            </a:lvl1pPr>
          </a:lstStyle>
          <a:p>
            <a:pPr lvl="0"/>
            <a:endParaRPr lang="de-DE" noProof="0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44330" y="1200150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i="1"/>
            </a:lvl1pPr>
          </a:lstStyle>
          <a:p>
            <a:pPr lvl="0"/>
            <a:endParaRPr lang="de-DE" noProof="0" dirty="0"/>
          </a:p>
        </p:txBody>
      </p:sp>
      <p:sp>
        <p:nvSpPr>
          <p:cNvPr id="15" name="Bildplatzhalter 5"/>
          <p:cNvSpPr>
            <a:spLocks noGrp="1"/>
          </p:cNvSpPr>
          <p:nvPr>
            <p:ph type="pic" sz="quarter" idx="20"/>
          </p:nvPr>
        </p:nvSpPr>
        <p:spPr>
          <a:xfrm>
            <a:off x="4644008" y="2949792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i="1"/>
            </a:lvl1pPr>
          </a:lstStyle>
          <a:p>
            <a:pPr lvl="0"/>
            <a:endParaRPr lang="de-DE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23528" y="207900"/>
            <a:ext cx="6480720" cy="78523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045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i="1"/>
            </a:lvl1pPr>
          </a:lstStyle>
          <a:p>
            <a:pPr lvl="0"/>
            <a:r>
              <a:rPr lang="de-DE" noProof="0" dirty="0"/>
              <a:t>Bild auf Platzhalter ziehen oder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226158"/>
            <a:ext cx="8496944" cy="13455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5000" b="1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519522"/>
            <a:ext cx="8496944" cy="6212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 cap="none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002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i="1"/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638426"/>
            <a:ext cx="8496944" cy="132759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5000" b="1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2931790"/>
            <a:ext cx="8496944" cy="6212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 cap="none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98549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r Inhaltsber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528" y="207900"/>
            <a:ext cx="6480720" cy="78523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350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Seite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65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e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23528" y="207900"/>
            <a:ext cx="6480720" cy="78523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4172272" cy="1641630"/>
          </a:xfrm>
          <a:prstGeom prst="rect">
            <a:avLst/>
          </a:prstGeom>
          <a:solidFill>
            <a:srgbClr val="9ACD7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SzPct val="100000"/>
              <a:buFont typeface="Arial"/>
              <a:buNone/>
              <a:defRPr sz="2800" b="1">
                <a:solidFill>
                  <a:schemeClr val="tx1"/>
                </a:solidFill>
              </a:defRPr>
            </a:lvl1pPr>
            <a:lvl2pPr marL="360000" indent="-180000">
              <a:buFont typeface="Arial"/>
              <a:buChar char="•"/>
              <a:defRPr sz="1600"/>
            </a:lvl2pPr>
            <a:lvl3pPr marL="540000" indent="-180000">
              <a:buFont typeface="Arial"/>
              <a:buChar char="•"/>
              <a:defRPr sz="1600"/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Inhaltsplatzhalter 3"/>
          <p:cNvSpPr>
            <a:spLocks noGrp="1"/>
          </p:cNvSpPr>
          <p:nvPr>
            <p:ph sz="half" idx="21"/>
          </p:nvPr>
        </p:nvSpPr>
        <p:spPr>
          <a:xfrm>
            <a:off x="4644008" y="1200151"/>
            <a:ext cx="4172272" cy="1641630"/>
          </a:xfrm>
          <a:prstGeom prst="rect">
            <a:avLst/>
          </a:prstGeom>
          <a:solidFill>
            <a:srgbClr val="9ACD7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SzPct val="100000"/>
              <a:buFont typeface="Arial"/>
              <a:buNone/>
              <a:defRPr sz="2800" b="1">
                <a:solidFill>
                  <a:schemeClr val="tx1"/>
                </a:solidFill>
              </a:defRPr>
            </a:lvl1pPr>
            <a:lvl2pPr marL="360000" indent="-180000">
              <a:buFont typeface="Arial"/>
              <a:buChar char="•"/>
              <a:defRPr sz="1600"/>
            </a:lvl2pPr>
            <a:lvl3pPr marL="540000" indent="-180000">
              <a:buFont typeface="Arial"/>
              <a:buChar char="•"/>
              <a:defRPr sz="1600"/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Inhaltsplatzhalter 3"/>
          <p:cNvSpPr>
            <a:spLocks noGrp="1"/>
          </p:cNvSpPr>
          <p:nvPr>
            <p:ph sz="half" idx="22"/>
          </p:nvPr>
        </p:nvSpPr>
        <p:spPr>
          <a:xfrm>
            <a:off x="323528" y="2949792"/>
            <a:ext cx="4172272" cy="1641630"/>
          </a:xfrm>
          <a:prstGeom prst="rect">
            <a:avLst/>
          </a:prstGeom>
          <a:solidFill>
            <a:srgbClr val="9ACD7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SzPct val="100000"/>
              <a:buFont typeface="Arial"/>
              <a:buNone/>
              <a:defRPr sz="2800" b="1">
                <a:solidFill>
                  <a:schemeClr val="tx1"/>
                </a:solidFill>
              </a:defRPr>
            </a:lvl1pPr>
            <a:lvl2pPr marL="360000" indent="-180000">
              <a:buFont typeface="Arial"/>
              <a:buChar char="•"/>
              <a:defRPr sz="1600"/>
            </a:lvl2pPr>
            <a:lvl3pPr marL="540000" indent="-180000">
              <a:buFont typeface="Arial"/>
              <a:buChar char="•"/>
              <a:defRPr sz="1600"/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3"/>
          </p:nvPr>
        </p:nvSpPr>
        <p:spPr>
          <a:xfrm>
            <a:off x="4644008" y="2949792"/>
            <a:ext cx="4172272" cy="1641630"/>
          </a:xfrm>
          <a:prstGeom prst="rect">
            <a:avLst/>
          </a:prstGeom>
          <a:solidFill>
            <a:srgbClr val="9ACD7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SzPct val="100000"/>
              <a:buFont typeface="Arial"/>
              <a:buNone/>
              <a:defRPr sz="2800" b="1">
                <a:solidFill>
                  <a:schemeClr val="tx1"/>
                </a:solidFill>
              </a:defRPr>
            </a:lvl1pPr>
            <a:lvl2pPr marL="360000" indent="-180000">
              <a:buFont typeface="Arial"/>
              <a:buChar char="•"/>
              <a:defRPr sz="1600"/>
            </a:lvl2pPr>
            <a:lvl3pPr marL="540000" indent="-180000">
              <a:buFont typeface="Arial"/>
              <a:buChar char="•"/>
              <a:defRPr sz="1600"/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5321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23528" y="1226158"/>
            <a:ext cx="8496944" cy="13455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50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323528" y="195486"/>
            <a:ext cx="8496944" cy="94531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33397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8496944" cy="339447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960"/>
              </a:spcBef>
              <a:buSzPct val="100000"/>
              <a:buFont typeface="+mj-lt"/>
              <a:buAutoNum type="arabicPeriod"/>
              <a:defRPr sz="1600" b="0" baseline="0">
                <a:solidFill>
                  <a:srgbClr val="FFFFFF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sz="1600" b="0" baseline="0">
                <a:solidFill>
                  <a:srgbClr val="FFFFFF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sz="1600" b="0" baseline="0">
                <a:solidFill>
                  <a:srgbClr val="FFFFFF"/>
                </a:solidFill>
              </a:defRPr>
            </a:lvl3pPr>
            <a:lvl4pPr marL="514350" indent="-514350">
              <a:buFont typeface="+mj-lt"/>
              <a:buAutoNum type="arabicPeriod"/>
              <a:defRPr sz="2800" b="1">
                <a:solidFill>
                  <a:srgbClr val="FFFFFF"/>
                </a:solidFill>
              </a:defRPr>
            </a:lvl4pPr>
            <a:lvl5pPr marL="514350" indent="-514350">
              <a:buFont typeface="+mj-lt"/>
              <a:buAutoNum type="arabicPeriod"/>
              <a:defRPr sz="2800" b="1" i="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528" y="207900"/>
            <a:ext cx="6480720" cy="78523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6121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23528" y="207900"/>
            <a:ext cx="6480720" cy="78523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960"/>
              </a:spcBef>
              <a:buSzPct val="100000"/>
              <a:buFont typeface="Arial"/>
              <a:buNone/>
              <a:defRPr sz="1600">
                <a:solidFill>
                  <a:schemeClr val="bg1"/>
                </a:solidFill>
              </a:defRPr>
            </a:lvl1pPr>
            <a:lvl2pPr marL="180000" indent="0">
              <a:buFont typeface="Arial"/>
              <a:buNone/>
              <a:defRPr sz="1600">
                <a:solidFill>
                  <a:schemeClr val="bg1"/>
                </a:solidFill>
              </a:defRPr>
            </a:lvl2pPr>
            <a:lvl3pPr marL="360000" indent="0">
              <a:buFont typeface="Arial"/>
              <a:buNone/>
              <a:defRPr sz="1600">
                <a:solidFill>
                  <a:schemeClr val="bg1"/>
                </a:solidFill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3"/>
          </p:nvPr>
        </p:nvSpPr>
        <p:spPr>
          <a:xfrm>
            <a:off x="4649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960"/>
              </a:spcBef>
              <a:buSzPct val="100000"/>
              <a:buFont typeface="Arial"/>
              <a:buNone/>
              <a:defRPr sz="1600">
                <a:solidFill>
                  <a:schemeClr val="bg1"/>
                </a:solidFill>
              </a:defRPr>
            </a:lvl1pPr>
            <a:lvl2pPr marL="180000" indent="0">
              <a:buFont typeface="Arial"/>
              <a:buNone/>
              <a:defRPr sz="1600">
                <a:solidFill>
                  <a:schemeClr val="bg1"/>
                </a:solidFill>
              </a:defRPr>
            </a:lvl2pPr>
            <a:lvl3pPr marL="360000" indent="0">
              <a:buFont typeface="Arial"/>
              <a:buNone/>
              <a:defRPr sz="1600">
                <a:solidFill>
                  <a:schemeClr val="bg1"/>
                </a:solidFill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888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2E2B-26AC-4CD4-8F00-A15617FDDA9F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360000" y="1598400"/>
            <a:ext cx="4068000" cy="316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5"/>
          </p:nvPr>
        </p:nvSpPr>
        <p:spPr>
          <a:xfrm>
            <a:off x="4644000" y="1598400"/>
            <a:ext cx="4068000" cy="316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1669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528" y="1226158"/>
            <a:ext cx="8496944" cy="13455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5000" b="1" cap="all" baseline="0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23528" y="519522"/>
            <a:ext cx="6768752" cy="6212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 cap="none" baseline="0">
                <a:latin typeface="Tahoma"/>
                <a:cs typeface="Tahom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8017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 i="0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8496944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71872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3"/>
          </p:nvPr>
        </p:nvSpPr>
        <p:spPr>
          <a:xfrm>
            <a:off x="4649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4036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5"/>
          <p:cNvSpPr>
            <a:spLocks noGrp="1"/>
          </p:cNvSpPr>
          <p:nvPr>
            <p:ph type="pic" sz="quarter" idx="16"/>
          </p:nvPr>
        </p:nvSpPr>
        <p:spPr>
          <a:xfrm>
            <a:off x="323850" y="1200150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4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23528" y="2949792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5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44330" y="1200150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20"/>
          </p:nvPr>
        </p:nvSpPr>
        <p:spPr>
          <a:xfrm>
            <a:off x="4644008" y="2949792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313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0622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r Inhaltsber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8583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528" y="1226158"/>
            <a:ext cx="8496944" cy="13455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5000" b="1" cap="all" baseline="0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23528" y="519522"/>
            <a:ext cx="6768752" cy="6212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 cap="none" baseline="0">
                <a:latin typeface="Tahoma"/>
                <a:cs typeface="Tahom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5146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 i="0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8496944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597964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3"/>
          </p:nvPr>
        </p:nvSpPr>
        <p:spPr>
          <a:xfrm>
            <a:off x="4649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6755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5"/>
          <p:cNvSpPr>
            <a:spLocks noGrp="1"/>
          </p:cNvSpPr>
          <p:nvPr>
            <p:ph type="pic" sz="quarter" idx="16"/>
          </p:nvPr>
        </p:nvSpPr>
        <p:spPr>
          <a:xfrm>
            <a:off x="323850" y="1200150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4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23528" y="2949792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5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44330" y="1200150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20"/>
          </p:nvPr>
        </p:nvSpPr>
        <p:spPr>
          <a:xfrm>
            <a:off x="4644008" y="2949792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167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Tex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BFDA-84FB-4F4A-98A5-221C485CAAF7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92000" y="1598399"/>
            <a:ext cx="4320000" cy="2880000"/>
          </a:xfrm>
        </p:spPr>
        <p:txBody>
          <a:bodyPr lIns="288000" tIns="648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360362" y="1598399"/>
            <a:ext cx="3780000" cy="31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392000" y="4496399"/>
            <a:ext cx="4320000" cy="2700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9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48316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5817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r Inhaltsber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57389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528" y="1226158"/>
            <a:ext cx="8496944" cy="13455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5000" b="1" cap="all" baseline="0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23528" y="519522"/>
            <a:ext cx="6768752" cy="6212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 cap="none" baseline="0">
                <a:latin typeface="Tahoma"/>
                <a:cs typeface="Tahom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1215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 i="0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8496944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282477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3"/>
          </p:nvPr>
        </p:nvSpPr>
        <p:spPr>
          <a:xfrm>
            <a:off x="4649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2772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5"/>
          <p:cNvSpPr>
            <a:spLocks noGrp="1"/>
          </p:cNvSpPr>
          <p:nvPr>
            <p:ph type="pic" sz="quarter" idx="16"/>
          </p:nvPr>
        </p:nvSpPr>
        <p:spPr>
          <a:xfrm>
            <a:off x="323850" y="1200150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4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23528" y="2949792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5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44330" y="1200150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20"/>
          </p:nvPr>
        </p:nvSpPr>
        <p:spPr>
          <a:xfrm>
            <a:off x="4644008" y="2949792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4857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8634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r Inhaltsber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0857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528" y="1226158"/>
            <a:ext cx="8496944" cy="13455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5000" b="1" cap="all" baseline="0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23528" y="519522"/>
            <a:ext cx="6768752" cy="6212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 cap="none" baseline="0">
                <a:latin typeface="Tahoma"/>
                <a:cs typeface="Tahom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66872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 i="0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8496944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4278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Tex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E246-8C91-4B97-AD8A-AF66AADF59F7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914261" y="1598400"/>
            <a:ext cx="3510000" cy="2340000"/>
          </a:xfrm>
        </p:spPr>
        <p:txBody>
          <a:bodyPr lIns="396000" tIns="360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734085" y="1598400"/>
            <a:ext cx="3510000" cy="2340000"/>
          </a:xfrm>
        </p:spPr>
        <p:txBody>
          <a:bodyPr lIns="396000" tIns="360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44085" y="4041225"/>
            <a:ext cx="3600000" cy="72603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4824261" y="4041225"/>
            <a:ext cx="3600000" cy="72603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1987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3"/>
          </p:nvPr>
        </p:nvSpPr>
        <p:spPr>
          <a:xfrm>
            <a:off x="4649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16177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5"/>
          <p:cNvSpPr>
            <a:spLocks noGrp="1"/>
          </p:cNvSpPr>
          <p:nvPr>
            <p:ph type="pic" sz="quarter" idx="16"/>
          </p:nvPr>
        </p:nvSpPr>
        <p:spPr>
          <a:xfrm>
            <a:off x="323850" y="1200150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4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23528" y="2949792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5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44330" y="1200150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20"/>
          </p:nvPr>
        </p:nvSpPr>
        <p:spPr>
          <a:xfrm>
            <a:off x="4644008" y="2949792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42023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5204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r Inhaltsber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98903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528" y="1226158"/>
            <a:ext cx="8496944" cy="13455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5000" b="1" cap="all" baseline="0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23528" y="519522"/>
            <a:ext cx="6768752" cy="6212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 cap="none" baseline="0">
                <a:latin typeface="Tahoma"/>
                <a:cs typeface="Tahom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63078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 i="0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8496944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5128468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3"/>
          </p:nvPr>
        </p:nvSpPr>
        <p:spPr>
          <a:xfrm>
            <a:off x="4649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27079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5"/>
          <p:cNvSpPr>
            <a:spLocks noGrp="1"/>
          </p:cNvSpPr>
          <p:nvPr>
            <p:ph type="pic" sz="quarter" idx="16"/>
          </p:nvPr>
        </p:nvSpPr>
        <p:spPr>
          <a:xfrm>
            <a:off x="323850" y="1200150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4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23528" y="2949792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5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44330" y="1200150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20"/>
          </p:nvPr>
        </p:nvSpPr>
        <p:spPr>
          <a:xfrm>
            <a:off x="4644008" y="2949792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585943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47248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r Inhaltsber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493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Text 3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43130" y="1774737"/>
            <a:ext cx="2700000" cy="1800000"/>
          </a:xfrm>
        </p:spPr>
        <p:txBody>
          <a:bodyPr lIns="360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A9C-E4F5-4B2A-9AD7-21691AA91495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3227565" y="1774737"/>
            <a:ext cx="2700000" cy="1800000"/>
          </a:xfrm>
        </p:spPr>
        <p:txBody>
          <a:bodyPr lIns="360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6012000" y="1774737"/>
            <a:ext cx="2700000" cy="1800000"/>
          </a:xfrm>
        </p:spPr>
        <p:txBody>
          <a:bodyPr lIns="360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360000" y="3670389"/>
            <a:ext cx="2779200" cy="72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3144435" y="3670389"/>
            <a:ext cx="2779200" cy="72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5928870" y="3670389"/>
            <a:ext cx="2779200" cy="72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75214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528" y="1226158"/>
            <a:ext cx="8496944" cy="13455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5000" b="1" cap="all" baseline="0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23528" y="519522"/>
            <a:ext cx="6768752" cy="6212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 cap="none" baseline="0">
                <a:latin typeface="Tahoma"/>
                <a:cs typeface="Tahom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076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 i="0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8496944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1770898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>
            <a:spLocks noGrp="1"/>
          </p:cNvSpPr>
          <p:nvPr>
            <p:ph sz="half" idx="12"/>
          </p:nvPr>
        </p:nvSpPr>
        <p:spPr>
          <a:xfrm>
            <a:off x="323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3"/>
          </p:nvPr>
        </p:nvSpPr>
        <p:spPr>
          <a:xfrm>
            <a:off x="4649528" y="1200151"/>
            <a:ext cx="4172272" cy="3394472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>
              <a:spcBef>
                <a:spcPts val="960"/>
              </a:spcBef>
              <a:buSzPct val="100000"/>
              <a:buFont typeface="Arial"/>
              <a:buChar char="•"/>
              <a:defRPr sz="1600">
                <a:latin typeface="Tahoma"/>
                <a:cs typeface="Tahoma"/>
              </a:defRPr>
            </a:lvl1pPr>
            <a:lvl2pPr marL="36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2pPr>
            <a:lvl3pPr marL="540000" indent="-180000" algn="l">
              <a:spcBef>
                <a:spcPts val="960"/>
              </a:spcBef>
              <a:buFont typeface="Arial"/>
              <a:buChar char="•"/>
              <a:defRPr sz="1600">
                <a:latin typeface="Tahoma"/>
                <a:cs typeface="Tahoma"/>
              </a:defRPr>
            </a:lvl3pPr>
            <a:lvl4pPr marL="180000" indent="-180000">
              <a:buFont typeface="Arial"/>
              <a:buChar char="•"/>
              <a:defRPr sz="1600"/>
            </a:lvl4pPr>
            <a:lvl5pPr marL="180000" indent="-1800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09219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5"/>
          <p:cNvSpPr>
            <a:spLocks noGrp="1"/>
          </p:cNvSpPr>
          <p:nvPr>
            <p:ph type="pic" sz="quarter" idx="16"/>
          </p:nvPr>
        </p:nvSpPr>
        <p:spPr>
          <a:xfrm>
            <a:off x="323850" y="1200150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4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23528" y="2949792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5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44330" y="1200150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20"/>
          </p:nvPr>
        </p:nvSpPr>
        <p:spPr>
          <a:xfrm>
            <a:off x="4644008" y="2949792"/>
            <a:ext cx="4176142" cy="16416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57307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1">
                <a:latin typeface="Tahoma"/>
                <a:cs typeface="Tahoma"/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12882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r Inhaltsber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480720" cy="8100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 b="1"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20385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Balk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-450"/>
            <a:ext cx="9144000" cy="5140800"/>
          </a:xfrm>
        </p:spPr>
        <p:txBody>
          <a:bodyPr wrap="square" lIns="0" tIns="1440000" rIns="0" bIns="0"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703500"/>
            <a:ext cx="9144000" cy="144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lIns="432000" rIns="432000" anchor="ctr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5194465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folie grü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40000"/>
            <a:ext cx="7380000" cy="8100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154F-4908-4060-BB83-C528FDF84448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49263" y="1439999"/>
            <a:ext cx="8280000" cy="72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617634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7917-3C6D-423B-8FE6-8503BDD2C0D1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360000" y="1596571"/>
            <a:ext cx="8352000" cy="3168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62685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2E2B-26AC-4CD4-8F00-A15617FDDA9F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360000" y="1598400"/>
            <a:ext cx="4068000" cy="3168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5"/>
          </p:nvPr>
        </p:nvSpPr>
        <p:spPr>
          <a:xfrm>
            <a:off x="4644000" y="1598400"/>
            <a:ext cx="4068000" cy="3168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1526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Liste 4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5533908" cy="54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Bildplatzhalter 10"/>
          <p:cNvSpPr>
            <a:spLocks noGrp="1" noChangeAspect="1"/>
          </p:cNvSpPr>
          <p:nvPr>
            <p:ph type="pic" sz="quarter" idx="15"/>
          </p:nvPr>
        </p:nvSpPr>
        <p:spPr>
          <a:xfrm>
            <a:off x="6117444" y="1074432"/>
            <a:ext cx="2592000" cy="1728000"/>
          </a:xfrm>
        </p:spPr>
        <p:txBody>
          <a:bodyPr lIns="324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79C6-7C93-4C51-A34E-581BCDAA5180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Bildplatzhalter 10"/>
          <p:cNvSpPr>
            <a:spLocks noGrp="1" noChangeAspect="1"/>
          </p:cNvSpPr>
          <p:nvPr>
            <p:ph type="pic" sz="quarter" idx="20"/>
          </p:nvPr>
        </p:nvSpPr>
        <p:spPr>
          <a:xfrm>
            <a:off x="6117444" y="3038105"/>
            <a:ext cx="2592000" cy="1728000"/>
          </a:xfrm>
        </p:spPr>
        <p:txBody>
          <a:bodyPr lIns="324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360362" y="1513497"/>
            <a:ext cx="5533361" cy="1621594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Bildplatzhalter 10"/>
          <p:cNvSpPr>
            <a:spLocks noGrp="1"/>
          </p:cNvSpPr>
          <p:nvPr>
            <p:ph type="pic" sz="quarter" idx="23"/>
          </p:nvPr>
        </p:nvSpPr>
        <p:spPr>
          <a:xfrm>
            <a:off x="438734" y="3236105"/>
            <a:ext cx="2295000" cy="1530000"/>
          </a:xfrm>
        </p:spPr>
        <p:txBody>
          <a:bodyPr lIns="324000" tIns="216000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Bildplatzhalter 10"/>
          <p:cNvSpPr>
            <a:spLocks noGrp="1"/>
          </p:cNvSpPr>
          <p:nvPr>
            <p:ph type="pic" sz="quarter" idx="24"/>
          </p:nvPr>
        </p:nvSpPr>
        <p:spPr>
          <a:xfrm>
            <a:off x="3278089" y="3236105"/>
            <a:ext cx="2295000" cy="1530000"/>
          </a:xfrm>
        </p:spPr>
        <p:txBody>
          <a:bodyPr lIns="324000" tIns="216000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90003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Tex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BFDA-84FB-4F4A-98A5-221C485CAAF7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92000" y="1598399"/>
            <a:ext cx="4320000" cy="2880000"/>
          </a:xfrm>
        </p:spPr>
        <p:txBody>
          <a:bodyPr lIns="288000" tIns="648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360362" y="1598399"/>
            <a:ext cx="3780000" cy="31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392000" y="4496399"/>
            <a:ext cx="4320000" cy="2700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9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8285985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Tex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E246-8C91-4B97-AD8A-AF66AADF59F7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914261" y="1598400"/>
            <a:ext cx="3510000" cy="2340000"/>
          </a:xfrm>
        </p:spPr>
        <p:txBody>
          <a:bodyPr lIns="396000" tIns="360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734085" y="1598400"/>
            <a:ext cx="3510000" cy="2340000"/>
          </a:xfrm>
        </p:spPr>
        <p:txBody>
          <a:bodyPr lIns="396000" tIns="360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44085" y="4041225"/>
            <a:ext cx="3600000" cy="72603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4824261" y="4041225"/>
            <a:ext cx="3600000" cy="72603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651472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Text 3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43130" y="1774737"/>
            <a:ext cx="2700000" cy="1800000"/>
          </a:xfrm>
        </p:spPr>
        <p:txBody>
          <a:bodyPr lIns="360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A9C-E4F5-4B2A-9AD7-21691AA91495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3227565" y="1774737"/>
            <a:ext cx="2700000" cy="1800000"/>
          </a:xfrm>
        </p:spPr>
        <p:txBody>
          <a:bodyPr lIns="360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6012000" y="1774737"/>
            <a:ext cx="2700000" cy="1800000"/>
          </a:xfrm>
        </p:spPr>
        <p:txBody>
          <a:bodyPr lIns="360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360000" y="3670389"/>
            <a:ext cx="2779200" cy="72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3144435" y="3670389"/>
            <a:ext cx="2779200" cy="72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5928870" y="3670389"/>
            <a:ext cx="2779200" cy="72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734789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Liste 4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5533908" cy="54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Bildplatzhalter 10"/>
          <p:cNvSpPr>
            <a:spLocks noGrp="1" noChangeAspect="1"/>
          </p:cNvSpPr>
          <p:nvPr>
            <p:ph type="pic" sz="quarter" idx="15"/>
          </p:nvPr>
        </p:nvSpPr>
        <p:spPr>
          <a:xfrm>
            <a:off x="6117444" y="1074432"/>
            <a:ext cx="2592000" cy="1728000"/>
          </a:xfrm>
        </p:spPr>
        <p:txBody>
          <a:bodyPr lIns="324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79C6-7C93-4C51-A34E-581BCDAA5180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4" name="Bildplatzhalter 10"/>
          <p:cNvSpPr>
            <a:spLocks noGrp="1" noChangeAspect="1"/>
          </p:cNvSpPr>
          <p:nvPr>
            <p:ph type="pic" sz="quarter" idx="20"/>
          </p:nvPr>
        </p:nvSpPr>
        <p:spPr>
          <a:xfrm>
            <a:off x="6117444" y="3038105"/>
            <a:ext cx="2592000" cy="1728000"/>
          </a:xfrm>
        </p:spPr>
        <p:txBody>
          <a:bodyPr lIns="324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360362" y="1513497"/>
            <a:ext cx="5533361" cy="1621594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Bildplatzhalter 10"/>
          <p:cNvSpPr>
            <a:spLocks noGrp="1"/>
          </p:cNvSpPr>
          <p:nvPr>
            <p:ph type="pic" sz="quarter" idx="23"/>
          </p:nvPr>
        </p:nvSpPr>
        <p:spPr>
          <a:xfrm>
            <a:off x="438734" y="3236105"/>
            <a:ext cx="2295000" cy="1530000"/>
          </a:xfrm>
        </p:spPr>
        <p:txBody>
          <a:bodyPr lIns="324000" tIns="216000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Bildplatzhalter 10"/>
          <p:cNvSpPr>
            <a:spLocks noGrp="1"/>
          </p:cNvSpPr>
          <p:nvPr>
            <p:ph type="pic" sz="quarter" idx="24"/>
          </p:nvPr>
        </p:nvSpPr>
        <p:spPr>
          <a:xfrm>
            <a:off x="3278089" y="3236105"/>
            <a:ext cx="2295000" cy="1530000"/>
          </a:xfrm>
        </p:spPr>
        <p:txBody>
          <a:bodyPr lIns="324000" tIns="216000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9497274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06000"/>
            <a:ext cx="7290000" cy="64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EB6E-B43A-4ABC-8374-3FC046BADB65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739015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Balk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-450"/>
            <a:ext cx="9144000" cy="5140800"/>
          </a:xfrm>
        </p:spPr>
        <p:txBody>
          <a:bodyPr wrap="square" lIns="0" tIns="1440000" rIns="0" bIns="0"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703500"/>
            <a:ext cx="9144000" cy="144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lIns="432000" rIns="432000" anchor="ctr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18844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folie grü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40000"/>
            <a:ext cx="7380000" cy="8100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154F-4908-4060-BB83-C528FDF84448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49263" y="1439999"/>
            <a:ext cx="8280000" cy="72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756145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7917-3C6D-423B-8FE6-8503BDD2C0D1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360000" y="1596571"/>
            <a:ext cx="8352000" cy="316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25965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2E2B-26AC-4CD4-8F00-A15617FDDA9F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360000" y="1598400"/>
            <a:ext cx="4068000" cy="316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5"/>
          </p:nvPr>
        </p:nvSpPr>
        <p:spPr>
          <a:xfrm>
            <a:off x="4644000" y="1598400"/>
            <a:ext cx="4068000" cy="316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214478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Tex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BFDA-84FB-4F4A-98A5-221C485CAAF7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92000" y="1598399"/>
            <a:ext cx="4320000" cy="2880000"/>
          </a:xfrm>
        </p:spPr>
        <p:txBody>
          <a:bodyPr lIns="288000" tIns="648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360362" y="1598399"/>
            <a:ext cx="3780000" cy="31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392000" y="4496399"/>
            <a:ext cx="4320000" cy="2700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9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1814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06000"/>
            <a:ext cx="7290000" cy="64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EB6E-B43A-4ABC-8374-3FC046BADB65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48225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Tex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E246-8C91-4B97-AD8A-AF66AADF59F7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914261" y="1598400"/>
            <a:ext cx="3510000" cy="2340000"/>
          </a:xfrm>
        </p:spPr>
        <p:txBody>
          <a:bodyPr lIns="396000" tIns="360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734085" y="1598400"/>
            <a:ext cx="3510000" cy="2340000"/>
          </a:xfrm>
        </p:spPr>
        <p:txBody>
          <a:bodyPr lIns="396000" tIns="360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44085" y="4041225"/>
            <a:ext cx="3600000" cy="72603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4824261" y="4041225"/>
            <a:ext cx="3600000" cy="72603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10041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Text 3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43130" y="1774737"/>
            <a:ext cx="2700000" cy="1800000"/>
          </a:xfrm>
        </p:spPr>
        <p:txBody>
          <a:bodyPr lIns="360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A9C-E4F5-4B2A-9AD7-21691AA91495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3227565" y="1774737"/>
            <a:ext cx="2700000" cy="1800000"/>
          </a:xfrm>
        </p:spPr>
        <p:txBody>
          <a:bodyPr lIns="360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6012000" y="1774737"/>
            <a:ext cx="2700000" cy="1800000"/>
          </a:xfrm>
        </p:spPr>
        <p:txBody>
          <a:bodyPr lIns="360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360000" y="3670389"/>
            <a:ext cx="2779200" cy="72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3144435" y="3670389"/>
            <a:ext cx="2779200" cy="72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5928870" y="3670389"/>
            <a:ext cx="2779200" cy="72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50"/>
              </a:spcBef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90800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Liste 4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5533908" cy="54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Bildplatzhalter 10"/>
          <p:cNvSpPr>
            <a:spLocks noGrp="1" noChangeAspect="1"/>
          </p:cNvSpPr>
          <p:nvPr>
            <p:ph type="pic" sz="quarter" idx="15"/>
          </p:nvPr>
        </p:nvSpPr>
        <p:spPr>
          <a:xfrm>
            <a:off x="6117444" y="1074432"/>
            <a:ext cx="2592000" cy="1728000"/>
          </a:xfrm>
        </p:spPr>
        <p:txBody>
          <a:bodyPr lIns="324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79C6-7C93-4C51-A34E-581BCDAA5180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4" name="Bildplatzhalter 10"/>
          <p:cNvSpPr>
            <a:spLocks noGrp="1" noChangeAspect="1"/>
          </p:cNvSpPr>
          <p:nvPr>
            <p:ph type="pic" sz="quarter" idx="20"/>
          </p:nvPr>
        </p:nvSpPr>
        <p:spPr>
          <a:xfrm>
            <a:off x="6117444" y="3038105"/>
            <a:ext cx="2592000" cy="1728000"/>
          </a:xfrm>
        </p:spPr>
        <p:txBody>
          <a:bodyPr lIns="324000" tIns="216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360362" y="1513497"/>
            <a:ext cx="5533361" cy="1621594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Bildplatzhalter 10"/>
          <p:cNvSpPr>
            <a:spLocks noGrp="1"/>
          </p:cNvSpPr>
          <p:nvPr>
            <p:ph type="pic" sz="quarter" idx="23"/>
          </p:nvPr>
        </p:nvSpPr>
        <p:spPr>
          <a:xfrm>
            <a:off x="438734" y="3236105"/>
            <a:ext cx="2295000" cy="1530000"/>
          </a:xfrm>
        </p:spPr>
        <p:txBody>
          <a:bodyPr lIns="324000" tIns="216000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Bildplatzhalter 10"/>
          <p:cNvSpPr>
            <a:spLocks noGrp="1"/>
          </p:cNvSpPr>
          <p:nvPr>
            <p:ph type="pic" sz="quarter" idx="24"/>
          </p:nvPr>
        </p:nvSpPr>
        <p:spPr>
          <a:xfrm>
            <a:off x="3278089" y="3236105"/>
            <a:ext cx="2295000" cy="1530000"/>
          </a:xfrm>
        </p:spPr>
        <p:txBody>
          <a:bodyPr lIns="324000" tIns="216000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55682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5276"/>
            <a:ext cx="9144000" cy="268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06000"/>
            <a:ext cx="7290000" cy="64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EB6E-B43A-4ABC-8374-3FC046BADB65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962748"/>
            <a:ext cx="8352000" cy="5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919604" y="360000"/>
            <a:ext cx="8064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b" anchorCtr="0">
            <a:norm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92329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-Folie_Tite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238500"/>
            <a:ext cx="7848600" cy="85725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7259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1078706"/>
            <a:ext cx="8229600" cy="35159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83BF-195F-42CC-8EB9-466DC2A32BF3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4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6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2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06000"/>
            <a:ext cx="7380000" cy="64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080000"/>
            <a:ext cx="8352000" cy="369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4869656"/>
            <a:ext cx="14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DE5E4557-860A-410F-BE6B-53532E051CB0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4869656"/>
            <a:ext cx="5436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9827" y="4869656"/>
            <a:ext cx="14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52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96" r:id="rId10"/>
    <p:sldLayoutId id="2147483883" r:id="rId11"/>
    <p:sldLayoutId id="2147483968" r:id="rId12"/>
    <p:sldLayoutId id="2147483969" r:id="rId13"/>
    <p:sldLayoutId id="2147483973" r:id="rId14"/>
    <p:sldLayoutId id="2147483975" r:id="rId15"/>
    <p:sldLayoutId id="2147483976" r:id="rId16"/>
    <p:sldLayoutId id="2147483992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orient="horz" pos="3003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EEC3B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8195" name="Rechtwinkliges Dreieck 5"/>
          <p:cNvSpPr>
            <a:spLocks noChangeArrowheads="1"/>
          </p:cNvSpPr>
          <p:nvPr userDrawn="1"/>
        </p:nvSpPr>
        <p:spPr bwMode="auto">
          <a:xfrm rot="16200000" flipH="1">
            <a:off x="6513513" y="1741488"/>
            <a:ext cx="3563937" cy="1912937"/>
          </a:xfrm>
          <a:prstGeom prst="rtTriangle">
            <a:avLst/>
          </a:prstGeom>
          <a:solidFill>
            <a:srgbClr val="E94E24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</a:endParaRPr>
          </a:p>
        </p:txBody>
      </p:sp>
      <p:pic>
        <p:nvPicPr>
          <p:cNvPr id="8196" name="Bild 5" descr="JDAV-Logo-PPT-rechts-oben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763" y="0"/>
            <a:ext cx="24082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47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746353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9219" name="Rechtwinkliges Dreieck 5"/>
          <p:cNvSpPr>
            <a:spLocks noChangeArrowheads="1"/>
          </p:cNvSpPr>
          <p:nvPr userDrawn="1"/>
        </p:nvSpPr>
        <p:spPr bwMode="auto">
          <a:xfrm rot="16200000" flipH="1">
            <a:off x="6513513" y="1741488"/>
            <a:ext cx="3563937" cy="1912937"/>
          </a:xfrm>
          <a:prstGeom prst="rtTriangle">
            <a:avLst/>
          </a:prstGeom>
          <a:solidFill>
            <a:srgbClr val="746353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</a:endParaRPr>
          </a:p>
        </p:txBody>
      </p:sp>
      <p:pic>
        <p:nvPicPr>
          <p:cNvPr id="9220" name="Bild 5" descr="JDAV-Logo-PPT-rechts-oben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763" y="0"/>
            <a:ext cx="24082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0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06000"/>
            <a:ext cx="7380000" cy="64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080000"/>
            <a:ext cx="8352000" cy="369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4869656"/>
            <a:ext cx="14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DE5E4557-860A-410F-BE6B-53532E051CB0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4869656"/>
            <a:ext cx="5436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9827" y="4869656"/>
            <a:ext cx="14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7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orient="horz" pos="3003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06000"/>
            <a:ext cx="7380000" cy="64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080000"/>
            <a:ext cx="8352000" cy="369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4869656"/>
            <a:ext cx="14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DE5E4557-860A-410F-BE6B-53532E051CB0}" type="datetime1">
              <a:rPr lang="de-DE" smtClean="0">
                <a:solidFill>
                  <a:prstClr val="black"/>
                </a:solidFill>
              </a:rPr>
              <a:pPr/>
              <a:t>11.09.2023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4869656"/>
            <a:ext cx="5436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9827" y="4869656"/>
            <a:ext cx="14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5BB718A-1AD0-4363-BA16-1F597653A02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8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orient="horz" pos="3003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06000"/>
            <a:ext cx="7380000" cy="64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080000"/>
            <a:ext cx="8352000" cy="369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4869656"/>
            <a:ext cx="14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DD9FA653-0FAD-47B6-AE44-D01378C16DBF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4869656"/>
            <a:ext cx="5436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9827" y="4869656"/>
            <a:ext cx="14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2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orient="horz" pos="3003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06000"/>
            <a:ext cx="7380000" cy="64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080000"/>
            <a:ext cx="8352000" cy="369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4869656"/>
            <a:ext cx="14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F3A798FE-9D2B-41FE-AD9C-71C07BB7FE97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4869656"/>
            <a:ext cx="5436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9827" y="4869656"/>
            <a:ext cx="14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5BB718A-1AD0-4363-BA16-1F597653A02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33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orient="horz" pos="3003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6" descr="JDAV-Logo-PPT-rechts-oben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763" y="0"/>
            <a:ext cx="24082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9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</p:sldLayoutIdLst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80" charset="-128"/>
        </a:defRPr>
      </a:lvl6pPr>
      <a:lvl7pPr marL="914400" algn="l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80" charset="-128"/>
        </a:defRPr>
      </a:lvl7pPr>
      <a:lvl8pPr marL="1371600" algn="l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80" charset="-128"/>
        </a:defRPr>
      </a:lvl8pPr>
      <a:lvl9pPr marL="1828800" algn="l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800100" indent="-342900" algn="l" rtl="0" eaLnBrk="0" fontAlgn="base" hangingPunct="0">
        <a:spcBef>
          <a:spcPct val="5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257300" indent="-3429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714500" indent="-3429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171700" indent="-342900" algn="l" rtl="0" eaLnBrk="0" fontAlgn="base" hangingPunct="0">
        <a:spcBef>
          <a:spcPct val="50000"/>
        </a:spcBef>
        <a:spcAft>
          <a:spcPct val="0"/>
        </a:spcAft>
        <a:buChar char=" "/>
        <a:defRPr sz="1600" i="1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628900" indent="-342900" algn="l" rtl="0" fontAlgn="base">
        <a:spcBef>
          <a:spcPct val="50000"/>
        </a:spcBef>
        <a:spcAft>
          <a:spcPct val="0"/>
        </a:spcAft>
        <a:buChar char=" "/>
        <a:defRPr sz="1600" i="1">
          <a:solidFill>
            <a:schemeClr val="tx1"/>
          </a:solidFill>
          <a:latin typeface="+mn-lt"/>
          <a:ea typeface="+mn-ea"/>
        </a:defRPr>
      </a:lvl6pPr>
      <a:lvl7pPr marL="3086100" indent="-342900" algn="l" rtl="0" fontAlgn="base">
        <a:spcBef>
          <a:spcPct val="50000"/>
        </a:spcBef>
        <a:spcAft>
          <a:spcPct val="0"/>
        </a:spcAft>
        <a:buChar char=" "/>
        <a:defRPr sz="1600" i="1">
          <a:solidFill>
            <a:schemeClr val="tx1"/>
          </a:solidFill>
          <a:latin typeface="+mn-lt"/>
          <a:ea typeface="+mn-ea"/>
        </a:defRPr>
      </a:lvl7pPr>
      <a:lvl8pPr marL="3543300" indent="-342900" algn="l" rtl="0" fontAlgn="base">
        <a:spcBef>
          <a:spcPct val="50000"/>
        </a:spcBef>
        <a:spcAft>
          <a:spcPct val="0"/>
        </a:spcAft>
        <a:buChar char=" "/>
        <a:defRPr sz="1600" i="1">
          <a:solidFill>
            <a:schemeClr val="tx1"/>
          </a:solidFill>
          <a:latin typeface="+mn-lt"/>
          <a:ea typeface="+mn-ea"/>
        </a:defRPr>
      </a:lvl8pPr>
      <a:lvl9pPr marL="4000500" indent="-342900" algn="l" rtl="0" fontAlgn="base">
        <a:spcBef>
          <a:spcPct val="50000"/>
        </a:spcBef>
        <a:spcAft>
          <a:spcPct val="0"/>
        </a:spcAft>
        <a:buChar char=" "/>
        <a:defRPr sz="16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7A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 6" descr="JDAV-Logo-PPT-rechts-ob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763" y="0"/>
            <a:ext cx="24082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7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hteck 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CBD9C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4099" name="Rechtwinkliges Dreieck 5"/>
          <p:cNvSpPr>
            <a:spLocks noChangeArrowheads="1"/>
          </p:cNvSpPr>
          <p:nvPr userDrawn="1"/>
        </p:nvSpPr>
        <p:spPr bwMode="auto">
          <a:xfrm rot="16200000" flipH="1">
            <a:off x="6514306" y="1742282"/>
            <a:ext cx="3563937" cy="1911350"/>
          </a:xfrm>
          <a:prstGeom prst="rtTriangle">
            <a:avLst/>
          </a:prstGeom>
          <a:solidFill>
            <a:srgbClr val="57AB27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r>
              <a:rPr lang="de-DE" altLang="de-DE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4100" name="Bild 5" descr="JDAV-Logo-PPT-rechts-oben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763" y="0"/>
            <a:ext cx="24082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1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CCFDB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123" name="Rechtwinkliges Dreieck 5"/>
          <p:cNvSpPr>
            <a:spLocks noChangeArrowheads="1"/>
          </p:cNvSpPr>
          <p:nvPr userDrawn="1"/>
        </p:nvSpPr>
        <p:spPr bwMode="auto">
          <a:xfrm rot="16200000" flipH="1">
            <a:off x="6513513" y="1741488"/>
            <a:ext cx="3563937" cy="1912937"/>
          </a:xfrm>
          <a:prstGeom prst="rtTriangle">
            <a:avLst/>
          </a:prstGeom>
          <a:solidFill>
            <a:srgbClr val="1898D5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</a:endParaRPr>
          </a:p>
        </p:txBody>
      </p:sp>
      <p:pic>
        <p:nvPicPr>
          <p:cNvPr id="5124" name="Bild 5" descr="JDAV-Logo-PPT-rechts-oben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763" y="0"/>
            <a:ext cx="24082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02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hteck 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D5BEC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6147" name="Rechtwinkliges Dreieck 5"/>
          <p:cNvSpPr>
            <a:spLocks noChangeArrowheads="1"/>
          </p:cNvSpPr>
          <p:nvPr userDrawn="1"/>
        </p:nvSpPr>
        <p:spPr bwMode="auto">
          <a:xfrm rot="16200000" flipH="1">
            <a:off x="6513513" y="1741488"/>
            <a:ext cx="3563937" cy="1912937"/>
          </a:xfrm>
          <a:prstGeom prst="rtTriangle">
            <a:avLst/>
          </a:prstGeom>
          <a:solidFill>
            <a:srgbClr val="882E77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</a:endParaRPr>
          </a:p>
        </p:txBody>
      </p:sp>
      <p:pic>
        <p:nvPicPr>
          <p:cNvPr id="6148" name="Bild 5" descr="JDAV-Logo-PPT-rechts-oben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763" y="0"/>
            <a:ext cx="24082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88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hteck 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8E9A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7171" name="Rechtwinkliges Dreieck 5"/>
          <p:cNvSpPr>
            <a:spLocks noChangeArrowheads="1"/>
          </p:cNvSpPr>
          <p:nvPr userDrawn="1"/>
        </p:nvSpPr>
        <p:spPr bwMode="auto">
          <a:xfrm rot="16200000" flipH="1">
            <a:off x="6513513" y="1741488"/>
            <a:ext cx="3563937" cy="1912937"/>
          </a:xfrm>
          <a:prstGeom prst="rtTriangle">
            <a:avLst/>
          </a:prstGeom>
          <a:solidFill>
            <a:srgbClr val="FFE7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</a:endParaRPr>
          </a:p>
        </p:txBody>
      </p:sp>
      <p:pic>
        <p:nvPicPr>
          <p:cNvPr id="7172" name="Bild 5" descr="JDAV-Logo-PPT-rechts-oben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763" y="0"/>
            <a:ext cx="24082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33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75" y="-297021"/>
            <a:ext cx="9386351" cy="5540168"/>
          </a:xfrm>
          <a:prstGeom prst="rect">
            <a:avLst/>
          </a:prstGeom>
        </p:spPr>
      </p:pic>
      <p:sp>
        <p:nvSpPr>
          <p:cNvPr id="52" name="Titel 51"/>
          <p:cNvSpPr>
            <a:spLocks noGrp="1"/>
          </p:cNvSpPr>
          <p:nvPr>
            <p:ph type="ctrTitle"/>
          </p:nvPr>
        </p:nvSpPr>
        <p:spPr>
          <a:xfrm>
            <a:off x="-177875" y="3771208"/>
            <a:ext cx="9386351" cy="1471939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2000" b="1" dirty="0"/>
            </a:br>
            <a:r>
              <a:rPr lang="de-DE" sz="2000" b="1" dirty="0"/>
              <a:t>Betriebsvereinbarung Wertguthabenkonto</a:t>
            </a:r>
            <a:br>
              <a:rPr lang="de-DE" sz="2000" b="1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54" name="Textplatzhalter 5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59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de-DE" sz="2200" dirty="0"/>
              <a:t>Geltungsbereich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60000" y="954000"/>
            <a:ext cx="836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360000" y="954000"/>
            <a:ext cx="878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/>
              <a:t>Für alle Mitarbeiter*innen, soweit sie seit mindestens 12 Monaten in einem ununterbrochenen Beschäftigungsverhältnis stehen</a:t>
            </a:r>
            <a:br>
              <a:rPr lang="de-DE" sz="1800" dirty="0"/>
            </a:b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gilt nicht für Minijobber</a:t>
            </a:r>
            <a:r>
              <a:rPr lang="de-DE" sz="1800" dirty="0">
                <a:solidFill>
                  <a:srgbClr val="FF0000"/>
                </a:solidFill>
              </a:rPr>
              <a:t>	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/>
              <a:t>Abschluss einer individuellen Wertguthabenvereinbarung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3751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de-DE" sz="2200" b="1" dirty="0"/>
              <a:t>Aufbau des Wertguthaben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60000" y="954000"/>
            <a:ext cx="836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360000" y="954000"/>
            <a:ext cx="878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Bis </a:t>
            </a:r>
            <a:r>
              <a:rPr lang="de-DE" sz="1800" dirty="0"/>
              <a:t>max. 1/12 des Jahreseinkommens, max. 10.000/Jahr; bei Vorruhestandsvereinbarung 50% des Jahreseinkommens, bis max. 60.000/Jahr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Einbringung von Mehrarbeitsstunden zum Quartalsende, max. 120 Stunden im Jahr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Einbringung von Urlaubstagen, max. 5 Tage pro Jahr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Anteile aus Jahressonderzahlung im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Anteile aus Leistungsvergütung und Erfolgsprämie</a:t>
            </a:r>
          </a:p>
          <a:p>
            <a:pPr marL="285750" indent="-285750">
              <a:buFontTx/>
              <a:buChar char="-"/>
            </a:pPr>
            <a:endParaRPr lang="de-DE" sz="1800" dirty="0"/>
          </a:p>
          <a:p>
            <a:pPr marL="171450" indent="-171450">
              <a:buFontTx/>
              <a:buChar char="-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0644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de-DE" sz="2200" b="1" dirty="0"/>
              <a:t>Anlage und Entwicklung Wertguthaben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60000" y="954000"/>
            <a:ext cx="836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360000" y="954000"/>
            <a:ext cx="878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Das Wertguthaben wird ausschließlich in Geldwerten geführt, d. h. Mehrarbeitsstunden und Urlaubstage werden in Euro umgerechnet und einbezahlt</a:t>
            </a:r>
            <a:br>
              <a:rPr lang="de-DE" sz="1800" dirty="0"/>
            </a:b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die Wertguthaben werden Brutto gebildet, Lohnsteuerabzug und die Abführung der Sozialversicherung erfolgt erst zu Zeitpunkt der Auszahlung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Anlage der Gelder erfolgt nach den Richtlinien zur Anlage liquiden Kapitals die durch das Präsidium verabschiedet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Es erfolgt eine Garantieverzinsung von derzeit 1,25 % p. 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Absicherung gem. gesetzlichen Vorgaben - Ansprüche sind vererblich</a:t>
            </a:r>
          </a:p>
        </p:txBody>
      </p:sp>
    </p:spTree>
    <p:extLst>
      <p:ext uri="{BB962C8B-B14F-4D97-AF65-F5344CB8AC3E}">
        <p14:creationId xmlns:p14="http://schemas.microsoft.com/office/powerpoint/2010/main" val="102263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de-DE" sz="2200" b="1" dirty="0"/>
              <a:t>Verwendung des Wertguthabens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60000" y="954000"/>
            <a:ext cx="836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360000" y="954000"/>
            <a:ext cx="878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für eine befristete Reduzierung der individuellen Arbeitszeit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für eine vollständige Freistellung vor dem gesetzlichen Rentenbeginn – Vorruhestand bzw. Altersteilzeitregelung (Ansparphase ab 58 Jahren möglich)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für eine vollständige Freistellung von bis zu 12 Monaten (Sabbatical)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für eine Aufstockung des Gehalts bei Pflegezeit oder Elternzeit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- NICHT möglich ist die Verwendung des Wertguthabens zur flexiblen Arbeitszeiteinteilung</a:t>
            </a:r>
          </a:p>
          <a:p>
            <a:pPr marL="285750" indent="-285750">
              <a:buFontTx/>
              <a:buChar char="-"/>
            </a:pPr>
            <a:endParaRPr lang="de-DE" sz="1800" dirty="0"/>
          </a:p>
          <a:p>
            <a:pPr marL="285750" indent="-285750">
              <a:buFontTx/>
              <a:buChar char="-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25980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de-DE" sz="2200" b="1" dirty="0"/>
              <a:t>Freistellungsverfahren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60000" y="954000"/>
            <a:ext cx="836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255497" y="896183"/>
            <a:ext cx="878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800" b="1" dirty="0"/>
          </a:p>
          <a:p>
            <a:pPr marL="171450" indent="-171450">
              <a:buFontTx/>
              <a:buChar char="-"/>
            </a:pPr>
            <a:r>
              <a:rPr lang="de-DE" sz="1800" dirty="0"/>
              <a:t>Frühestens 6 Monate nach Abschluss der Vereinbarung möglich</a:t>
            </a:r>
          </a:p>
          <a:p>
            <a:pPr marL="171450" indent="-171450">
              <a:buFontTx/>
              <a:buChar char="-"/>
            </a:pPr>
            <a:endParaRPr lang="de-DE" sz="1800" dirty="0"/>
          </a:p>
          <a:p>
            <a:pPr marL="171450" indent="-171450">
              <a:buFontTx/>
              <a:buChar char="-"/>
            </a:pPr>
            <a:r>
              <a:rPr lang="de-DE" sz="1800" dirty="0"/>
              <a:t>Mindestdauer 2 Monate (auch </a:t>
            </a:r>
            <a:r>
              <a:rPr lang="de-DE" sz="1800" dirty="0" err="1"/>
              <a:t>i.V.m</a:t>
            </a:r>
            <a:r>
              <a:rPr lang="de-DE" sz="1800" dirty="0"/>
              <a:t>. Urlaub), max. 1 Jahr </a:t>
            </a:r>
          </a:p>
          <a:p>
            <a:pPr marL="171450" indent="-171450">
              <a:buFontTx/>
              <a:buChar char="-"/>
            </a:pPr>
            <a:endParaRPr lang="de-DE" sz="1800" dirty="0"/>
          </a:p>
          <a:p>
            <a:pPr marL="171450" indent="-171450">
              <a:buFontTx/>
              <a:buChar char="-"/>
            </a:pPr>
            <a:r>
              <a:rPr lang="de-DE" sz="1800" dirty="0"/>
              <a:t>Schriftliche Vereinbarung erforderlich (u.a. über Entgelthöhe während Freistellung)</a:t>
            </a:r>
          </a:p>
          <a:p>
            <a:pPr marL="285750" indent="-285750">
              <a:buFontTx/>
              <a:buChar char="-"/>
            </a:pPr>
            <a:endParaRPr lang="de-DE" sz="1800" dirty="0"/>
          </a:p>
          <a:p>
            <a:r>
              <a:rPr lang="de-DE" sz="1800" dirty="0"/>
              <a:t>- Freistellung &gt;6 Monate hat Einfluss auf Stufenverweildauer </a:t>
            </a:r>
          </a:p>
          <a:p>
            <a:pPr marL="285750" indent="-285750">
              <a:buFontTx/>
              <a:buChar char="-"/>
            </a:pPr>
            <a:endParaRPr lang="de-DE" sz="1800" dirty="0"/>
          </a:p>
          <a:p>
            <a:r>
              <a:rPr lang="de-DE" sz="1800" dirty="0"/>
              <a:t>- Keine zusätzlichen Urlaubs- und Krankengeldansprüche während Freistellungsphase (</a:t>
            </a:r>
            <a:r>
              <a:rPr lang="de-DE" sz="1800" dirty="0">
                <a:sym typeface="Wingdings" panose="05000000000000000000" pitchFamily="2" charset="2"/>
              </a:rPr>
              <a:t> da diese bereits in der Ansparphase entstanden sind)</a:t>
            </a:r>
          </a:p>
          <a:p>
            <a:endParaRPr lang="de-DE" sz="1800" dirty="0">
              <a:sym typeface="Wingdings" panose="05000000000000000000" pitchFamily="2" charset="2"/>
            </a:endParaRPr>
          </a:p>
          <a:p>
            <a:r>
              <a:rPr lang="de-DE" sz="1800" dirty="0">
                <a:sym typeface="Wingdings" panose="05000000000000000000" pitchFamily="2" charset="2"/>
              </a:rPr>
              <a:t>- Neuaufnahme/Ausweitung einer Nebentätigkeit in Freistellungsphase nicht möglich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794356368"/>
      </p:ext>
    </p:extLst>
  </p:cSld>
  <p:clrMapOvr>
    <a:masterClrMapping/>
  </p:clrMapOvr>
</p:sld>
</file>

<file path=ppt/theme/theme1.xml><?xml version="1.0" encoding="utf-8"?>
<a:theme xmlns:a="http://schemas.openxmlformats.org/drawingml/2006/main" name="Edelweiß grün">
  <a:themeElements>
    <a:clrScheme name="DAV Farbsc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AE2F"/>
      </a:accent1>
      <a:accent2>
        <a:srgbClr val="00B4D4"/>
      </a:accent2>
      <a:accent3>
        <a:srgbClr val="9C9C9C"/>
      </a:accent3>
      <a:accent4>
        <a:srgbClr val="BBCF00"/>
      </a:accent4>
      <a:accent5>
        <a:srgbClr val="F9B000"/>
      </a:accent5>
      <a:accent6>
        <a:srgbClr val="FFDD00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b="1"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v2016_offenburg" id="{E97355F9-A36A-4A28-8AC5-C96EFDB96E75}" vid="{C23BD77A-110D-4AB4-9B3E-2DC1AA9041D0}"/>
    </a:ext>
  </a:extLst>
</a:theme>
</file>

<file path=ppt/theme/theme10.xml><?xml version="1.0" encoding="utf-8"?>
<a:theme xmlns:a="http://schemas.openxmlformats.org/drawingml/2006/main" name="R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spcBef>
            <a:spcPts val="960"/>
          </a:spcBef>
          <a:defRPr b="0" dirty="0" smtClean="0">
            <a:latin typeface="Tahoma"/>
            <a:cs typeface="Tahoma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GRA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spcBef>
            <a:spcPts val="960"/>
          </a:spcBef>
          <a:defRPr b="0" dirty="0" smtClean="0">
            <a:latin typeface="Tahoma"/>
            <a:cs typeface="Tahoma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_Edelweiß grün">
  <a:themeElements>
    <a:clrScheme name="DAV Farbsc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AE2F"/>
      </a:accent1>
      <a:accent2>
        <a:srgbClr val="00B4D4"/>
      </a:accent2>
      <a:accent3>
        <a:srgbClr val="9C9C9C"/>
      </a:accent3>
      <a:accent4>
        <a:srgbClr val="BBCF00"/>
      </a:accent4>
      <a:accent5>
        <a:srgbClr val="F9B000"/>
      </a:accent5>
      <a:accent6>
        <a:srgbClr val="FFDD00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dav_stand_20160902.potx [Schreibgeschützt]" id="{AD3571EE-8565-452A-AFC4-698B6C339B50}" vid="{B696E8CB-F8C1-4A5B-97B7-0E3E0F922AF0}"/>
    </a:ext>
  </a:extLst>
</a:theme>
</file>

<file path=ppt/theme/theme13.xml><?xml version="1.0" encoding="utf-8"?>
<a:theme xmlns:a="http://schemas.openxmlformats.org/drawingml/2006/main" name="2_Edelweiß grün">
  <a:themeElements>
    <a:clrScheme name="DAV Farbsc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AE2F"/>
      </a:accent1>
      <a:accent2>
        <a:srgbClr val="00B4D4"/>
      </a:accent2>
      <a:accent3>
        <a:srgbClr val="9C9C9C"/>
      </a:accent3>
      <a:accent4>
        <a:srgbClr val="BBCF00"/>
      </a:accent4>
      <a:accent5>
        <a:srgbClr val="F9B000"/>
      </a:accent5>
      <a:accent6>
        <a:srgbClr val="FFDD00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v2016_offenburg" id="{E97355F9-A36A-4A28-8AC5-C96EFDB96E75}" vid="{C23BD77A-110D-4AB4-9B3E-2DC1AA9041D0}"/>
    </a:ext>
  </a:extLst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folie blau">
  <a:themeElements>
    <a:clrScheme name="DAV Farbsc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AE2F"/>
      </a:accent1>
      <a:accent2>
        <a:srgbClr val="00B4D4"/>
      </a:accent2>
      <a:accent3>
        <a:srgbClr val="9C9C9C"/>
      </a:accent3>
      <a:accent4>
        <a:srgbClr val="BBCF00"/>
      </a:accent4>
      <a:accent5>
        <a:srgbClr val="F9B000"/>
      </a:accent5>
      <a:accent6>
        <a:srgbClr val="FFDD00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v2016_offenburg" id="{E97355F9-A36A-4A28-8AC5-C96EFDB96E75}" vid="{555AB0AF-4C04-448F-AC79-573006D42DA0}"/>
    </a:ext>
  </a:extLst>
</a:theme>
</file>

<file path=ppt/theme/theme3.xml><?xml version="1.0" encoding="utf-8"?>
<a:theme xmlns:a="http://schemas.openxmlformats.org/drawingml/2006/main" name="Edelweiß grau">
  <a:themeElements>
    <a:clrScheme name="DAV Farbsc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AE2F"/>
      </a:accent1>
      <a:accent2>
        <a:srgbClr val="00B4D4"/>
      </a:accent2>
      <a:accent3>
        <a:srgbClr val="9C9C9C"/>
      </a:accent3>
      <a:accent4>
        <a:srgbClr val="BBCF00"/>
      </a:accent4>
      <a:accent5>
        <a:srgbClr val="F9B000"/>
      </a:accent5>
      <a:accent6>
        <a:srgbClr val="FFDD00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v2016_offenburg" id="{E97355F9-A36A-4A28-8AC5-C96EFDB96E75}" vid="{FD744B66-A377-4A49-8354-22B5A15B2A66}"/>
    </a:ext>
  </a:extLst>
</a:theme>
</file>

<file path=ppt/theme/theme4.xml><?xml version="1.0" encoding="utf-8"?>
<a:theme xmlns:a="http://schemas.openxmlformats.org/drawingml/2006/main" name="WEISS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7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-80" charset="-128"/>
          </a:defRPr>
        </a:defPPr>
      </a:lstStyle>
    </a:spDef>
    <a:lnDef>
      <a:spPr bwMode="auto">
        <a:noFill/>
        <a:ln w="19050" cmpd="sng">
          <a:solidFill>
            <a:srgbClr val="57AB27"/>
          </a:solidFill>
          <a:round/>
          <a:headEnd type="triangle" w="lg" len="med"/>
          <a:tailEnd type="none" w="lg" len="med"/>
        </a:ln>
        <a:effectLst/>
        <a:extLst>
          <a:ext uri="{909E8E84-426E-40dd-AFC4-6F175D3DCCD1}">
            <a14:hiddenFill xmlns="" xmlns:a14="http://schemas.microsoft.com/office/drawing/2010/main">
              <a:noFill/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DELWEI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GRÜN">
  <a:themeElements>
    <a:clrScheme name="JDAV">
      <a:dk1>
        <a:sysClr val="windowText" lastClr="000000"/>
      </a:dk1>
      <a:lt1>
        <a:sysClr val="window" lastClr="FFFFFF"/>
      </a:lt1>
      <a:dk2>
        <a:srgbClr val="4C4135"/>
      </a:dk2>
      <a:lt2>
        <a:srgbClr val="CBD9CA"/>
      </a:lt2>
      <a:accent1>
        <a:srgbClr val="57AB27"/>
      </a:accent1>
      <a:accent2>
        <a:srgbClr val="1898D5"/>
      </a:accent2>
      <a:accent3>
        <a:srgbClr val="FFE700"/>
      </a:accent3>
      <a:accent4>
        <a:srgbClr val="5E1D59"/>
      </a:accent4>
      <a:accent5>
        <a:srgbClr val="E94E24"/>
      </a:accent5>
      <a:accent6>
        <a:srgbClr val="4C4135"/>
      </a:accent6>
      <a:hlink>
        <a:srgbClr val="57AB27"/>
      </a:hlink>
      <a:folHlink>
        <a:srgbClr val="5E1D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spcBef>
            <a:spcPts val="960"/>
          </a:spcBef>
          <a:defRPr b="0" dirty="0" smtClean="0">
            <a:latin typeface="Tahoma"/>
            <a:cs typeface="Tahoma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BLA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spcBef>
            <a:spcPts val="960"/>
          </a:spcBef>
          <a:defRPr b="0" dirty="0" smtClean="0">
            <a:latin typeface="Tahoma"/>
            <a:cs typeface="Tahoma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VIOLE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spcBef>
            <a:spcPts val="960"/>
          </a:spcBef>
          <a:defRPr b="0" dirty="0" smtClean="0">
            <a:latin typeface="Tahoma"/>
            <a:cs typeface="Tahoma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GEL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spcBef>
            <a:spcPts val="960"/>
          </a:spcBef>
          <a:defRPr b="0" dirty="0" smtClean="0">
            <a:latin typeface="Tahoma"/>
            <a:cs typeface="Tahoma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hv2016_offenburg</Template>
  <TotalTime>0</TotalTime>
  <Words>323</Words>
  <Application>Microsoft Office PowerPoint</Application>
  <PresentationFormat>Bildschirmpräsentation (16:9)</PresentationFormat>
  <Paragraphs>63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13</vt:i4>
      </vt:variant>
      <vt:variant>
        <vt:lpstr>Folientitel</vt:lpstr>
      </vt:variant>
      <vt:variant>
        <vt:i4>6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Edelweiß grün</vt:lpstr>
      <vt:lpstr>Titelfolie blau</vt:lpstr>
      <vt:lpstr>Edelweiß grau</vt:lpstr>
      <vt:lpstr>WEISS</vt:lpstr>
      <vt:lpstr>EDELWEISS</vt:lpstr>
      <vt:lpstr>GRÜN</vt:lpstr>
      <vt:lpstr>BLAU</vt:lpstr>
      <vt:lpstr>VIOLETT</vt:lpstr>
      <vt:lpstr>GELB</vt:lpstr>
      <vt:lpstr>ROT</vt:lpstr>
      <vt:lpstr>GRAU</vt:lpstr>
      <vt:lpstr>1_Edelweiß grün</vt:lpstr>
      <vt:lpstr>2_Edelweiß grün</vt:lpstr>
      <vt:lpstr> Betriebsvereinbarung Wertguthabenkonto  </vt:lpstr>
      <vt:lpstr>Geltungsbereich</vt:lpstr>
      <vt:lpstr>Aufbau des Wertguthaben</vt:lpstr>
      <vt:lpstr>Anlage und Entwicklung Wertguthaben</vt:lpstr>
      <vt:lpstr>Verwendung des Wertguthabens</vt:lpstr>
      <vt:lpstr>Freistellungsverfahren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 Hauptversammlung 2016 Offenburg</dc:title>
  <dc:creator>Wiedemann, Petra</dc:creator>
  <cp:lastModifiedBy>Christine Frühholz (DAV)</cp:lastModifiedBy>
  <cp:revision>519</cp:revision>
  <cp:lastPrinted>2020-03-11T16:57:05Z</cp:lastPrinted>
  <dcterms:created xsi:type="dcterms:W3CDTF">2016-09-20T06:22:33Z</dcterms:created>
  <dcterms:modified xsi:type="dcterms:W3CDTF">2023-09-11T11:07:23Z</dcterms:modified>
</cp:coreProperties>
</file>