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4"/>
  </p:notesMasterIdLst>
  <p:sldIdLst>
    <p:sldId id="256" r:id="rId2"/>
    <p:sldId id="262" r:id="rId3"/>
    <p:sldId id="261" r:id="rId4"/>
    <p:sldId id="260" r:id="rId5"/>
    <p:sldId id="259" r:id="rId6"/>
    <p:sldId id="258" r:id="rId7"/>
    <p:sldId id="257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82" r:id="rId24"/>
    <p:sldId id="281" r:id="rId25"/>
    <p:sldId id="280" r:id="rId26"/>
    <p:sldId id="284" r:id="rId27"/>
    <p:sldId id="285" r:id="rId28"/>
    <p:sldId id="279" r:id="rId29"/>
    <p:sldId id="286" r:id="rId30"/>
    <p:sldId id="289" r:id="rId31"/>
    <p:sldId id="288" r:id="rId32"/>
    <p:sldId id="287" r:id="rId33"/>
  </p:sldIdLst>
  <p:sldSz cx="9144000" cy="6858000" type="letter"/>
  <p:notesSz cx="6858000" cy="9144000"/>
  <p:defaultTextStyle>
    <a:defPPr defTabSz="914400">
      <a:defRPr lang="de-DE" dirty="0"/>
    </a:defPPr>
    <a:lvl1pPr marL="0" algn="l" defTabSz="914400" rtl="0">
      <a:defRPr sz="1800" kern="1200" dirty="0">
        <a:solidFill>
          <a:schemeClr val="tx1"/>
        </a:solidFill>
        <a:latin typeface="+mn-lt"/>
        <a:ea typeface="+mn-ea"/>
      </a:defRPr>
    </a:lvl1pPr>
    <a:lvl2pPr marL="457200" algn="l" defTabSz="914400" rtl="0">
      <a:defRPr sz="1800" kern="1200" dirty="0">
        <a:solidFill>
          <a:schemeClr val="tx1"/>
        </a:solidFill>
        <a:latin typeface="+mn-lt"/>
        <a:ea typeface="+mn-ea"/>
      </a:defRPr>
    </a:lvl2pPr>
    <a:lvl3pPr marL="914400" algn="l" defTabSz="914400" rtl="0">
      <a:defRPr sz="1800" kern="1200" dirty="0">
        <a:solidFill>
          <a:schemeClr val="tx1"/>
        </a:solidFill>
        <a:latin typeface="+mn-lt"/>
        <a:ea typeface="+mn-ea"/>
      </a:defRPr>
    </a:lvl3pPr>
    <a:lvl4pPr marL="1371600" algn="l" defTabSz="914400" rtl="0">
      <a:defRPr sz="1800" kern="1200" dirty="0">
        <a:solidFill>
          <a:schemeClr val="tx1"/>
        </a:solidFill>
        <a:latin typeface="+mn-lt"/>
        <a:ea typeface="+mn-ea"/>
      </a:defRPr>
    </a:lvl4pPr>
    <a:lvl5pPr marL="1828800" algn="l" defTabSz="914400" rtl="0">
      <a:defRPr sz="1800" kern="1200" dirty="0">
        <a:solidFill>
          <a:schemeClr val="tx1"/>
        </a:solidFill>
        <a:latin typeface="+mn-lt"/>
        <a:ea typeface="+mn-ea"/>
      </a:defRPr>
    </a:lvl5pPr>
    <a:lvl6pPr marL="2286000" algn="l" defTabSz="914400" rtl="0">
      <a:defRPr sz="1800" kern="1200" dirty="0">
        <a:solidFill>
          <a:schemeClr val="tx1"/>
        </a:solidFill>
        <a:latin typeface="+mn-lt"/>
        <a:ea typeface="+mn-ea"/>
      </a:defRPr>
    </a:lvl6pPr>
    <a:lvl7pPr marL="2743200" algn="l" defTabSz="914400" rtl="0">
      <a:defRPr sz="1800" kern="1200" dirty="0">
        <a:solidFill>
          <a:schemeClr val="tx1"/>
        </a:solidFill>
        <a:latin typeface="+mn-lt"/>
        <a:ea typeface="+mn-ea"/>
      </a:defRPr>
    </a:lvl7pPr>
    <a:lvl8pPr marL="3200400" algn="l" defTabSz="914400" rtl="0">
      <a:defRPr sz="1800" kern="1200" dirty="0">
        <a:solidFill>
          <a:schemeClr val="tx1"/>
        </a:solidFill>
        <a:latin typeface="+mn-lt"/>
        <a:ea typeface="+mn-ea"/>
      </a:defRPr>
    </a:lvl8pPr>
    <a:lvl9pPr marL="3657600" algn="l" defTabSz="914400" rtl="0">
      <a:defRPr sz="1800" kern="1200" dirty="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37"/>
    <p:restoredTop sz="94647"/>
  </p:normalViewPr>
  <p:slideViewPr>
    <p:cSldViewPr snapToGrid="0" snapToObjects="1" showGuides="1">
      <p:cViewPr varScale="1">
        <p:scale>
          <a:sx n="91" d="100"/>
          <a:sy n="91" d="100"/>
        </p:scale>
        <p:origin x="10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white">
          <a:xfrm>
            <a:off x="0" y="0"/>
            <a:ext cx="2971800" cy="45878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/>
          <a:lstStyle>
            <a:lvl1pPr algn="l">
              <a:defRPr sz="1200" dirty="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white">
          <a:xfrm>
            <a:off x="3884613" y="0"/>
            <a:ext cx="2971800" cy="45878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/>
          <a:lstStyle>
            <a:lvl1pPr algn="r">
              <a:defRPr sz="1200" dirty="0"/>
            </a:lvl1pPr>
          </a:lstStyle>
          <a:p>
            <a:fld id="{B17FD82A-F3CB-CD4D-A73E-BF33F200E56D}" type="datetimeFigureOut">
              <a:rPr lang="de-DE" dirty="0"/>
              <a:t>23.09.2022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white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headEnd type="none"/>
            <a:tailEnd type="none"/>
          </a:ln>
        </p:spPr>
        <p:txBody>
          <a:bodyPr wrap="square" lIns="91440" tIns="45720" rIns="91440" bIns="4572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white">
          <a:xfrm>
            <a:off x="685800" y="4400550"/>
            <a:ext cx="5486400" cy="360045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/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white">
          <a:xfrm>
            <a:off x="0" y="8685213"/>
            <a:ext cx="2971800" cy="458787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b"/>
          <a:lstStyle>
            <a:lvl1pPr algn="l">
              <a:defRPr sz="1200" dirty="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white">
          <a:xfrm>
            <a:off x="3884613" y="8685213"/>
            <a:ext cx="2971800" cy="458787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b"/>
          <a:lstStyle>
            <a:lvl1pPr algn="r">
              <a:defRPr sz="1200" dirty="0"/>
            </a:lvl1pPr>
          </a:lstStyle>
          <a:p>
            <a:fld id="{8A2784DD-8B7F-F646-B724-C681B08536E4}" type="slidenum">
              <a:rPr lang="de-DE" dirty="0"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>
      <a:defRPr sz="1200" kern="1200" dirty="0">
        <a:solidFill>
          <a:schemeClr val="dk1"/>
        </a:solidFill>
        <a:latin typeface="+mn-lt"/>
        <a:ea typeface="+mn-ea"/>
      </a:defRPr>
    </a:lvl1pPr>
    <a:lvl2pPr marL="457200" algn="l" defTabSz="914400" rtl="0">
      <a:defRPr sz="1200" kern="1200" dirty="0">
        <a:solidFill>
          <a:schemeClr val="dk1"/>
        </a:solidFill>
        <a:latin typeface="+mn-lt"/>
        <a:ea typeface="+mn-ea"/>
      </a:defRPr>
    </a:lvl2pPr>
    <a:lvl3pPr marL="914400" algn="l" defTabSz="914400" rtl="0">
      <a:defRPr sz="1200" kern="1200" dirty="0">
        <a:solidFill>
          <a:schemeClr val="dk1"/>
        </a:solidFill>
        <a:latin typeface="+mn-lt"/>
        <a:ea typeface="+mn-ea"/>
      </a:defRPr>
    </a:lvl3pPr>
    <a:lvl4pPr marL="1371600" algn="l" defTabSz="914400" rtl="0">
      <a:defRPr sz="1200" kern="1200" dirty="0">
        <a:solidFill>
          <a:schemeClr val="dk1"/>
        </a:solidFill>
        <a:latin typeface="+mn-lt"/>
        <a:ea typeface="+mn-ea"/>
      </a:defRPr>
    </a:lvl4pPr>
    <a:lvl5pPr marL="1828800" algn="l" defTabSz="914400" rtl="0">
      <a:defRPr sz="1200" kern="1200" dirty="0">
        <a:solidFill>
          <a:schemeClr val="dk1"/>
        </a:solidFill>
        <a:latin typeface="+mn-lt"/>
        <a:ea typeface="+mn-ea"/>
      </a:defRPr>
    </a:lvl5pPr>
    <a:lvl6pPr marL="2286000" algn="l" defTabSz="914400" rtl="0">
      <a:defRPr sz="1200" kern="1200" dirty="0">
        <a:solidFill>
          <a:schemeClr val="dk1"/>
        </a:solidFill>
        <a:latin typeface="+mn-lt"/>
        <a:ea typeface="+mn-ea"/>
      </a:defRPr>
    </a:lvl6pPr>
    <a:lvl7pPr marL="2743200" algn="l" defTabSz="914400" rtl="0">
      <a:defRPr sz="1200" kern="1200" dirty="0">
        <a:solidFill>
          <a:schemeClr val="dk1"/>
        </a:solidFill>
        <a:latin typeface="+mn-lt"/>
        <a:ea typeface="+mn-ea"/>
      </a:defRPr>
    </a:lvl7pPr>
    <a:lvl8pPr marL="3200400" algn="l" defTabSz="914400" rtl="0">
      <a:defRPr sz="1200" kern="1200" dirty="0">
        <a:solidFill>
          <a:schemeClr val="dk1"/>
        </a:solidFill>
        <a:latin typeface="+mn-lt"/>
        <a:ea typeface="+mn-ea"/>
      </a:defRPr>
    </a:lvl8pPr>
    <a:lvl9pPr marL="3657600" algn="l" defTabSz="914400" rtl="0">
      <a:defRPr sz="1200" kern="1200" dirty="0">
        <a:solidFill>
          <a:schemeClr val="dk1"/>
        </a:solidFill>
        <a:latin typeface="+mn-lt"/>
        <a:ea typeface="+mn-ea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/>
          </a:p>
        </p:txBody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8A2784DD-8B7F-F646-B724-C681B08536E4}" type="slidenum">
              <a:rPr lang="de-DE" dirty="0"/>
              <a:t>29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 bwMode="white">
          <a:xfrm>
            <a:off x="575953" y="1651634"/>
            <a:ext cx="8025121" cy="1408365"/>
          </a:xfrm>
          <a:ln>
            <a:headEnd type="none"/>
            <a:tailEnd type="none"/>
          </a:ln>
        </p:spPr>
        <p:txBody>
          <a:bodyPr wrap="square" anchor="b"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173923" y="6758412"/>
            <a:ext cx="1157287" cy="144462"/>
          </a:xfrm>
          <a:ln>
            <a:headEnd type="none"/>
            <a:tailEnd type="none"/>
          </a:ln>
        </p:spPr>
        <p:txBody>
          <a:bodyPr wrap="square"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00" dirty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FolienNr eintragen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 bwMode="white">
          <a:xfrm>
            <a:off x="575953" y="3129598"/>
            <a:ext cx="8025122" cy="1440000"/>
          </a:xfrm>
          <a:ln>
            <a:headEnd type="none"/>
            <a:tailEnd type="none"/>
          </a:ln>
        </p:spPr>
        <p:txBody>
          <a:bodyPr wrap="square"/>
          <a:lstStyle>
            <a:lvl1pPr marL="0" indent="0" algn="l">
              <a:buNone/>
              <a:defRPr sz="2400" dirty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 dirty="0"/>
            </a:lvl2pPr>
            <a:lvl3pPr marL="914400" indent="0" algn="ctr">
              <a:buNone/>
              <a:defRPr sz="1800" dirty="0"/>
            </a:lvl3pPr>
            <a:lvl4pPr marL="1371600" indent="0" algn="ctr">
              <a:buNone/>
              <a:defRPr sz="1600" dirty="0"/>
            </a:lvl4pPr>
            <a:lvl5pPr marL="1828800" indent="0" algn="ctr">
              <a:buNone/>
              <a:defRPr sz="1600" dirty="0"/>
            </a:lvl5pPr>
            <a:lvl6pPr marL="2286000" indent="0" algn="ctr">
              <a:buNone/>
              <a:defRPr sz="1600" dirty="0"/>
            </a:lvl6pPr>
            <a:lvl7pPr marL="2743200" indent="0" algn="ctr">
              <a:buNone/>
              <a:defRPr sz="1600" dirty="0"/>
            </a:lvl7pPr>
            <a:lvl8pPr marL="3200400" indent="0" algn="ctr">
              <a:buNone/>
              <a:defRPr sz="1600" dirty="0"/>
            </a:lvl8pPr>
            <a:lvl9pPr marL="3657600" indent="0" algn="ctr">
              <a:buNone/>
              <a:defRPr sz="1600" dirty="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erformatige Grafik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71499" y="684000"/>
            <a:ext cx="8052435" cy="864000"/>
          </a:xfrm>
          <a:ln>
            <a:headEnd type="none"/>
            <a:tailEnd type="none"/>
          </a:ln>
        </p:spPr>
        <p:txBody>
          <a:bodyPr wrap="square" anchor="ctr">
            <a:normAutofit/>
          </a:bodyPr>
          <a:lstStyle>
            <a:lvl1pPr>
              <a:defRPr sz="2700" dirty="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white">
          <a:xfrm>
            <a:off x="577215" y="1692000"/>
            <a:ext cx="7995285" cy="5040270"/>
          </a:xfrm>
          <a:ln>
            <a:headEnd type="none"/>
            <a:tailEnd type="none"/>
          </a:ln>
        </p:spPr>
        <p:txBody>
          <a:bodyPr wrap="square" anchor="t"/>
          <a:lstStyle>
            <a:lvl1pPr marL="0" indent="0">
              <a:buNone/>
              <a:defRPr sz="3200" dirty="0"/>
            </a:lvl1pPr>
            <a:lvl2pPr marL="457200" indent="0">
              <a:buNone/>
              <a:defRPr sz="2800" dirty="0"/>
            </a:lvl2pPr>
            <a:lvl3pPr marL="914400" indent="0">
              <a:buNone/>
              <a:defRPr sz="2400" dirty="0"/>
            </a:lvl3pPr>
            <a:lvl4pPr marL="1371600" indent="0">
              <a:buNone/>
              <a:defRPr sz="2000" dirty="0"/>
            </a:lvl4pPr>
            <a:lvl5pPr marL="1828800" indent="0">
              <a:buNone/>
              <a:defRPr sz="2000" dirty="0"/>
            </a:lvl5pPr>
            <a:lvl6pPr marL="2286000" indent="0">
              <a:buNone/>
              <a:defRPr sz="2000" dirty="0"/>
            </a:lvl6pPr>
            <a:lvl7pPr marL="2743200" indent="0">
              <a:buNone/>
              <a:defRPr sz="2000" dirty="0"/>
            </a:lvl7pPr>
            <a:lvl8pPr marL="3200400" indent="0">
              <a:buNone/>
              <a:defRPr sz="2000" dirty="0"/>
            </a:lvl8pPr>
            <a:lvl9pPr marL="3657600" indent="0">
              <a:buNone/>
              <a:defRPr sz="2000" dirty="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173923" y="6758412"/>
            <a:ext cx="1157287" cy="144462"/>
          </a:xfrm>
          <a:ln>
            <a:headEnd type="none"/>
            <a:tailEnd type="none"/>
          </a:ln>
        </p:spPr>
        <p:txBody>
          <a:bodyPr wrap="square"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00" dirty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FolienNr eintragen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ochformatiges 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65785" y="684000"/>
            <a:ext cx="7984056" cy="864000"/>
          </a:xfrm>
          <a:ln>
            <a:headEnd type="none"/>
            <a:tailEnd type="none"/>
          </a:ln>
        </p:spPr>
        <p:txBody>
          <a:bodyPr wrap="square" anchor="ctr">
            <a:normAutofit/>
          </a:bodyPr>
          <a:lstStyle>
            <a:lvl1pPr>
              <a:defRPr sz="2700" dirty="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white">
          <a:xfrm>
            <a:off x="2863214" y="1657350"/>
            <a:ext cx="3417571" cy="5080635"/>
          </a:xfrm>
          <a:ln>
            <a:headEnd type="none"/>
            <a:tailEnd type="none"/>
          </a:ln>
        </p:spPr>
        <p:txBody>
          <a:bodyPr wrap="square" anchor="t"/>
          <a:lstStyle>
            <a:lvl1pPr marL="0" indent="0">
              <a:buNone/>
              <a:defRPr sz="3200" dirty="0"/>
            </a:lvl1pPr>
            <a:lvl2pPr marL="457200" indent="0">
              <a:buNone/>
              <a:defRPr sz="2800" dirty="0"/>
            </a:lvl2pPr>
            <a:lvl3pPr marL="914400" indent="0">
              <a:buNone/>
              <a:defRPr sz="2400" dirty="0"/>
            </a:lvl3pPr>
            <a:lvl4pPr marL="1371600" indent="0">
              <a:buNone/>
              <a:defRPr sz="2000" dirty="0"/>
            </a:lvl4pPr>
            <a:lvl5pPr marL="1828800" indent="0">
              <a:buNone/>
              <a:defRPr sz="2000" dirty="0"/>
            </a:lvl5pPr>
            <a:lvl6pPr marL="2286000" indent="0">
              <a:buNone/>
              <a:defRPr sz="2000" dirty="0"/>
            </a:lvl6pPr>
            <a:lvl7pPr marL="2743200" indent="0">
              <a:buNone/>
              <a:defRPr sz="2000" dirty="0"/>
            </a:lvl7pPr>
            <a:lvl8pPr marL="3200400" indent="0">
              <a:buNone/>
              <a:defRPr sz="2000" dirty="0"/>
            </a:lvl8pPr>
            <a:lvl9pPr marL="3657600" indent="0">
              <a:buNone/>
              <a:defRPr sz="2000" dirty="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173923" y="6758412"/>
            <a:ext cx="1157287" cy="144462"/>
          </a:xfrm>
          <a:ln>
            <a:headEnd type="none"/>
            <a:tailEnd type="none"/>
          </a:ln>
        </p:spPr>
        <p:txBody>
          <a:bodyPr wrap="square"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00" dirty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FolienNr eintragen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folie (oder diverse Dat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 bwMode="white">
          <a:xfrm>
            <a:off x="571500" y="1651635"/>
            <a:ext cx="8001000" cy="5074919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0" tIns="0" rIns="0" bIns="0">
            <a:normAutofit/>
          </a:bodyPr>
          <a:lstStyle>
            <a:lvl1pPr marL="133350" indent="-133350">
              <a:tabLst/>
              <a:defRPr sz="1800" dirty="0"/>
            </a:lvl1pPr>
          </a:lstStyle>
          <a:p>
            <a:r>
              <a:rPr lang="de-DE" dirty="0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173923" y="6758412"/>
            <a:ext cx="1157287" cy="144462"/>
          </a:xfrm>
          <a:ln>
            <a:headEnd type="none"/>
            <a:tailEnd type="none"/>
          </a:ln>
        </p:spPr>
        <p:txBody>
          <a:bodyPr wrap="square"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00" dirty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FolienNr eintragen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RA- Grafik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71499" y="684000"/>
            <a:ext cx="8052435" cy="864000"/>
          </a:xfrm>
          <a:ln>
            <a:headEnd type="none"/>
            <a:tailEnd type="none"/>
          </a:ln>
        </p:spPr>
        <p:txBody>
          <a:bodyPr wrap="square" anchor="ctr">
            <a:normAutofit/>
          </a:bodyPr>
          <a:lstStyle>
            <a:lvl1pPr>
              <a:defRPr sz="2700" dirty="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white">
          <a:xfrm>
            <a:off x="1000664" y="1692000"/>
            <a:ext cx="7116793" cy="5040270"/>
          </a:xfrm>
          <a:ln>
            <a:headEnd type="none"/>
            <a:tailEnd type="none"/>
          </a:ln>
        </p:spPr>
        <p:txBody>
          <a:bodyPr wrap="square" anchor="t"/>
          <a:lstStyle>
            <a:lvl1pPr marL="0" indent="0">
              <a:buNone/>
              <a:defRPr sz="3200" dirty="0"/>
            </a:lvl1pPr>
            <a:lvl2pPr marL="457200" indent="0">
              <a:buNone/>
              <a:defRPr sz="2800" dirty="0"/>
            </a:lvl2pPr>
            <a:lvl3pPr marL="914400" indent="0">
              <a:buNone/>
              <a:defRPr sz="2400" dirty="0"/>
            </a:lvl3pPr>
            <a:lvl4pPr marL="1371600" indent="0">
              <a:buNone/>
              <a:defRPr sz="2000" dirty="0"/>
            </a:lvl4pPr>
            <a:lvl5pPr marL="1828800" indent="0">
              <a:buNone/>
              <a:defRPr sz="2000" dirty="0"/>
            </a:lvl5pPr>
            <a:lvl6pPr marL="2286000" indent="0">
              <a:buNone/>
              <a:defRPr sz="2000" dirty="0"/>
            </a:lvl6pPr>
            <a:lvl7pPr marL="2743200" indent="0">
              <a:buNone/>
              <a:defRPr sz="2000" dirty="0"/>
            </a:lvl7pPr>
            <a:lvl8pPr marL="3200400" indent="0">
              <a:buNone/>
              <a:defRPr sz="2000" dirty="0"/>
            </a:lvl8pPr>
            <a:lvl9pPr marL="3657600" indent="0">
              <a:buNone/>
              <a:defRPr sz="2000" dirty="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173923" y="6758412"/>
            <a:ext cx="1157287" cy="144462"/>
          </a:xfrm>
          <a:ln>
            <a:headEnd type="none"/>
            <a:tailEnd type="none"/>
          </a:ln>
        </p:spPr>
        <p:txBody>
          <a:bodyPr wrap="square"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00" dirty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FolienNr eintragen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565785" y="684000"/>
            <a:ext cx="8029575" cy="86400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0" tIns="0" rIns="0" bIns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577215" y="1651635"/>
            <a:ext cx="7989570" cy="5086349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0" tIns="0" rIns="0" bIns="0">
            <a:normAutofit/>
          </a:bodyPr>
          <a:lstStyle/>
          <a:p>
            <a:r>
              <a:rPr lang="de-DE" dirty="0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Footer Placeholder 4" title="@ VBG | Prävention Qualifizierung | F xxx VBG"/>
          <p:cNvSpPr txBox="1">
            <a:spLocks noChangeArrowheads="1"/>
          </p:cNvSpPr>
          <p:nvPr userDrawn="1"/>
        </p:nvSpPr>
        <p:spPr bwMode="white">
          <a:xfrm>
            <a:off x="626229" y="6750000"/>
            <a:ext cx="2160000" cy="10800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0" tIns="0" rIns="0" bIns="0" anchor="t"/>
          <a:lstStyle>
            <a:defPPr defTabSz="914400">
              <a:defRPr lang="de-DE" dirty="0"/>
            </a:defPPr>
            <a:lvl1pPr marL="0" algn="l" defTabSz="914400" rtl="0">
              <a:defRPr sz="700" kern="1200" dirty="0">
                <a:solidFill>
                  <a:schemeClr val="bg1"/>
                </a:solidFill>
                <a:latin typeface="+mn-lt"/>
                <a:ea typeface="+mn-ea"/>
              </a:defRPr>
            </a:lvl1pPr>
            <a:lvl2pPr marL="4572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algn="l" defTabSz="914400" rtl="0">
              <a:defRPr sz="1800" kern="1200" dirty="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de-DE" dirty="0"/>
              <a:t>© VBG  |  Prävention Qualifizierung  |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1" r:id="rId3"/>
    <p:sldLayoutId id="2147483670" r:id="rId4"/>
    <p:sldLayoutId id="2147483673" r:id="rId5"/>
  </p:sldLayoutIdLst>
  <p:txStyles>
    <p:titleStyle>
      <a:lvl1pPr algn="l" defTabSz="914400" rtl="0">
        <a:lnSpc>
          <a:spcPct val="90000"/>
        </a:lnSpc>
        <a:spcBef>
          <a:spcPct val="0"/>
        </a:spcBef>
        <a:buNone/>
        <a:defRPr sz="2700" b="1" kern="1200" dirty="0">
          <a:solidFill>
            <a:srgbClr val="284B91"/>
          </a:solidFill>
          <a:latin typeface="+mj-lt"/>
          <a:ea typeface="+mj-ea"/>
        </a:defRPr>
      </a:lvl1pPr>
    </p:titleStyle>
    <p:bodyStyle>
      <a:lvl1pPr marL="136525" indent="-136525" algn="l" defTabSz="914400" rtl="0">
        <a:lnSpc>
          <a:spcPct val="90000"/>
        </a:lnSpc>
        <a:spcBef>
          <a:spcPts val="1000"/>
        </a:spcBef>
        <a:buFont typeface="Arial"/>
        <a:buChar char="•"/>
        <a:tabLst/>
        <a:defRPr sz="1800" kern="1200" dirty="0">
          <a:solidFill>
            <a:schemeClr val="tx1"/>
          </a:solidFill>
          <a:latin typeface="+mn-lt"/>
          <a:ea typeface="+mn-ea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 kern="1200" dirty="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 kern="1200" dirty="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9pPr>
    </p:bodyStyle>
    <p:otherStyle>
      <a:defPPr defTabSz="914400">
        <a:defRPr lang="en-US" dirty="0"/>
      </a:defPPr>
      <a:lvl1pPr marL="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1pPr>
      <a:lvl2pPr marL="457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2pPr>
      <a:lvl3pPr marL="914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3pPr>
      <a:lvl4pPr marL="1371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4pPr>
      <a:lvl5pPr marL="18288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5pPr>
      <a:lvl6pPr marL="22860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6pPr>
      <a:lvl7pPr marL="2743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7pPr>
      <a:lvl8pPr marL="3200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8pPr>
      <a:lvl9pPr marL="3657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VBG - Ihre gesetzliche Unfallversicherung</a:t>
            </a:r>
          </a:p>
        </p:txBody>
      </p:sp>
      <p:pic>
        <p:nvPicPr>
          <p:cNvPr id="5" name="Bildplatzhalter 4" descr="{&#10;  &quot;TimObjectId&quot;: &quot;78179_OBJ_GRAF_MODULE&quot;,&#10;  &quot;FileRecVersion&quot;: 1&#10;}"/>
          <p:cNvPicPr>
            <a:picLocks noGrp="1" noChangeAspect="1"/>
          </p:cNvPicPr>
          <p:nvPr>
            <p:ph type="pic" idx="1"/>
          </p:nvPr>
        </p:nvPicPr>
        <p:blipFill>
          <a:blip r:embed="rId2">
            <a:lum/>
          </a:blip>
          <a:srcRect t="351" b="351"/>
          <a:stretch>
            <a:fillRect/>
          </a:stretch>
        </p:blipFill>
        <p:spPr bwMode="white"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0036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Versicherte der gesetzlichen Unfallversicherung</a:t>
            </a:r>
          </a:p>
        </p:txBody>
      </p:sp>
      <p:pic>
        <p:nvPicPr>
          <p:cNvPr id="5" name="Inhaltsplatzhalter 4" descr="{&#10;  &quot;TimObjectId&quot;: &quot;78772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575250" y="1651000"/>
            <a:ext cx="7993499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1575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Voraussetzungen zur Anerkennung eines Versicherungsfalles gemäß SGB VII</a:t>
            </a:r>
          </a:p>
        </p:txBody>
      </p:sp>
      <p:pic>
        <p:nvPicPr>
          <p:cNvPr id="5" name="Inhaltsplatzhalter 4" descr="{&#10;  &quot;TimObjectId&quot;: &quot;78181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0041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Ganzheitliches Arbeitsschutzverständnis</a:t>
            </a:r>
          </a:p>
        </p:txBody>
      </p:sp>
      <p:pic>
        <p:nvPicPr>
          <p:cNvPr id="5" name="Inhaltsplatzhalter 4" descr="{&#10;  &quot;TimObjectId&quot;: &quot;77848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1197a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Ganzheitliches Arbeitsschutzverständnis</a:t>
            </a:r>
          </a:p>
        </p:txBody>
      </p:sp>
      <p:pic>
        <p:nvPicPr>
          <p:cNvPr id="5" name="Inhaltsplatzhalter 4" descr="{&#10;  &quot;TimObjectId&quot;: &quot;77847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1197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Arbeitsbedingte Erkrankungen  </a:t>
            </a:r>
            <a:br>
              <a:rPr lang="de-DE" dirty="0"/>
            </a:br>
            <a:endParaRPr lang="de-DE" dirty="0"/>
          </a:p>
        </p:txBody>
      </p:sp>
      <p:pic>
        <p:nvPicPr>
          <p:cNvPr id="5" name="Bildplatzhalter 4" descr="{&#10;  &quot;TimObjectId&quot;: &quot;78384_OBJ_GRAF_MODULE&quot;,&#10;  &quot;FileRecVersion&quot;: 1&#10;}"/>
          <p:cNvPicPr>
            <a:picLocks noGrp="1" noChangeAspect="1"/>
          </p:cNvPicPr>
          <p:nvPr>
            <p:ph type="pic" idx="1"/>
          </p:nvPr>
        </p:nvPicPr>
        <p:blipFill>
          <a:blip r:embed="rId2">
            <a:lum/>
          </a:blip>
          <a:srcRect l="5099" r="5099"/>
          <a:stretch>
            <a:fillRect/>
          </a:stretch>
        </p:blipFill>
        <p:spPr bwMode="white"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0908 VBG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Aufgaben der Fachkraft für Arbeitssicherheit</a:t>
            </a:r>
          </a:p>
        </p:txBody>
      </p:sp>
      <p:pic>
        <p:nvPicPr>
          <p:cNvPr id="5" name="Inhaltsplatzhalter 4" descr="{&#10;  &quot;TimObjectId&quot;: &quot;78257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0451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Betriebsärztliche Aufgaben</a:t>
            </a:r>
          </a:p>
        </p:txBody>
      </p:sp>
      <p:pic>
        <p:nvPicPr>
          <p:cNvPr id="5" name="Inhaltsplatzhalter 4" descr="{&#10;  &quot;TimObjectId&quot;: &quot;78259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0456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Aufgaben des Sicherheitsbeauftragten</a:t>
            </a:r>
          </a:p>
        </p:txBody>
      </p:sp>
      <p:pic>
        <p:nvPicPr>
          <p:cNvPr id="5" name="Inhaltsplatzhalter 4" descr="{&#10;  &quot;TimObjectId&quot;: &quot;78258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0453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Integration von Arbeitsschutz in die Ablauforganisation</a:t>
            </a:r>
          </a:p>
        </p:txBody>
      </p:sp>
      <p:pic>
        <p:nvPicPr>
          <p:cNvPr id="5" name="Inhaltsplatzhalter 4" descr="{&#10;  &quot;TimObjectId&quot;: &quot;78750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1541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>
            <a:normAutofit fontScale="90000"/>
          </a:bodyPr>
          <a:lstStyle/>
          <a:p>
            <a:pPr defTabSz="914400"/>
            <a:r>
              <a:rPr lang="de-DE" dirty="0"/>
              <a:t>Gesamtsystem rechtlicher Grundlagen des Arbeitsschutzes  </a:t>
            </a:r>
            <a:br>
              <a:rPr lang="de-DE" dirty="0"/>
            </a:br>
            <a:endParaRPr lang="de-DE" dirty="0"/>
          </a:p>
        </p:txBody>
      </p:sp>
      <p:pic>
        <p:nvPicPr>
          <p:cNvPr id="5" name="Bildplatzhalter 4" descr="{&#10;  &quot;TimObjectId&quot;: &quot;78374_OBJ_GRAF_MODULE&quot;,&#10;  &quot;FileRecVersion&quot;: 1&#10;}"/>
          <p:cNvPicPr>
            <a:picLocks noGrp="1" noChangeAspect="1"/>
          </p:cNvPicPr>
          <p:nvPr>
            <p:ph type="pic" idx="1"/>
          </p:nvPr>
        </p:nvPicPr>
        <p:blipFill>
          <a:blip r:embed="rId2">
            <a:lum/>
          </a:blip>
          <a:srcRect t="19" b="19"/>
          <a:stretch>
            <a:fillRect/>
          </a:stretch>
        </p:blipFill>
        <p:spPr bwMode="white"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0892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Gesetzliche Sozialversicherung</a:t>
            </a:r>
          </a:p>
        </p:txBody>
      </p:sp>
      <p:pic>
        <p:nvPicPr>
          <p:cNvPr id="3" name="Inhaltsplatzhalter 2" descr="{&#10;  &quot;TimObjectId&quot;: &quot;77715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0029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Arbeitsschutzgesetz § 4 Allgemeine Grundsätze</a:t>
            </a:r>
          </a:p>
        </p:txBody>
      </p:sp>
      <p:pic>
        <p:nvPicPr>
          <p:cNvPr id="5" name="Inhaltsplatzhalter 4" descr="{&#10;  &quot;TimObjectId&quot;: &quot;78714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1494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Pflichten der Beschäftigten</a:t>
            </a:r>
          </a:p>
        </p:txBody>
      </p:sp>
      <p:pic>
        <p:nvPicPr>
          <p:cNvPr id="5" name="Inhaltsplatzhalter 4" descr="{&#10;  &quot;TimObjectId&quot;: &quot;78730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1514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Rechte der Beschäftigten</a:t>
            </a:r>
          </a:p>
        </p:txBody>
      </p:sp>
      <p:pic>
        <p:nvPicPr>
          <p:cNvPr id="5" name="Inhaltsplatzhalter 4" descr="{&#10;  &quot;TimObjectId&quot;: &quot;78731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1515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Sicherheit und Gesundheit im Betrieb</a:t>
            </a:r>
          </a:p>
        </p:txBody>
      </p:sp>
      <p:pic>
        <p:nvPicPr>
          <p:cNvPr id="5" name="Inhaltsplatzhalter 4" descr="{&#10;  &quot;TimObjectId&quot;: &quot;77876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1340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Sicherheit und Gesundheit im Betrieb</a:t>
            </a:r>
          </a:p>
        </p:txBody>
      </p:sp>
      <p:pic>
        <p:nvPicPr>
          <p:cNvPr id="5" name="Inhaltsplatzhalter 4" descr="{&#10;  &quot;TimObjectId&quot;: &quot;77877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1340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Sicherheit und Gesundheit im Betrieb</a:t>
            </a:r>
          </a:p>
        </p:txBody>
      </p:sp>
      <p:pic>
        <p:nvPicPr>
          <p:cNvPr id="5" name="Inhaltsplatzhalter 4" descr="{&#10;  &quot;TimObjectId&quot;: &quot;77875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1340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Ausgewählte Zielstellungen des Arbeitsschutzgesetzes</a:t>
            </a:r>
          </a:p>
        </p:txBody>
      </p:sp>
      <p:pic>
        <p:nvPicPr>
          <p:cNvPr id="5" name="Inhaltsplatzhalter 4" descr="{&#10;  &quot;TimObjectId&quot;: &quot;78738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1523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Fragen zur Beurteilung der Arbeitsbedingungen</a:t>
            </a:r>
          </a:p>
        </p:txBody>
      </p:sp>
      <p:pic>
        <p:nvPicPr>
          <p:cNvPr id="5" name="Inhaltsplatzhalter 4" descr="{&#10;  &quot;TimObjectId&quot;: &quot;78739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1525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Beurteilung der Arbeitsbedingungen nach § 5 Arbeitsschutzgesetz</a:t>
            </a:r>
          </a:p>
        </p:txBody>
      </p:sp>
      <p:pic>
        <p:nvPicPr>
          <p:cNvPr id="5" name="Inhaltsplatzhalter 4" descr="{&#10;  &quot;TimObjectId&quot;: &quot;78736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1521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Beurteilung der Arbeitsbedingungen nach Arbeitsschutzgesetz als Handlungsinstrument</a:t>
            </a:r>
          </a:p>
        </p:txBody>
      </p:sp>
      <p:pic>
        <p:nvPicPr>
          <p:cNvPr id="5" name="Inhaltsplatzhalter 4" descr="{&#10;  &quot;TimObjectId&quot;: &quot;78708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3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1477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Gesetzliche Sozialversicherung</a:t>
            </a:r>
          </a:p>
        </p:txBody>
      </p:sp>
      <p:pic>
        <p:nvPicPr>
          <p:cNvPr id="3" name="Inhaltsplatzhalter 2" descr="{&#10;  &quot;TimObjectId&quot;: &quot;77716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0029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Kriterien guter Praxis der Beurteilung der Arbeitsbedingungen </a:t>
            </a:r>
            <a:r>
              <a:rPr lang="de-DE" dirty="0" smtClean="0"/>
              <a:t>(1)</a:t>
            </a:r>
            <a:endParaRPr lang="de-DE" dirty="0"/>
          </a:p>
        </p:txBody>
      </p:sp>
      <p:pic>
        <p:nvPicPr>
          <p:cNvPr id="5" name="Inhaltsplatzhalter 4" descr="{&#10;  &quot;TimObjectId&quot;: &quot;77920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1483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Kriterien guter Praxis der Beurteilung der Arbeitsbedingungen </a:t>
            </a:r>
            <a:r>
              <a:rPr lang="de-DE" dirty="0" smtClean="0"/>
              <a:t>(2)</a:t>
            </a:r>
            <a:endParaRPr lang="de-DE" dirty="0"/>
          </a:p>
        </p:txBody>
      </p:sp>
      <p:pic>
        <p:nvPicPr>
          <p:cNvPr id="5" name="Inhaltsplatzhalter 4" descr="{&#10;  &quot;TimObjectId&quot;: &quot;77921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1483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Kriterien guter Praxis der Beurteilung der Arbeitsbedingungen (3)</a:t>
            </a:r>
          </a:p>
        </p:txBody>
      </p:sp>
      <p:pic>
        <p:nvPicPr>
          <p:cNvPr id="5" name="Inhaltsplatzhalter 4" descr="{&#10;  &quot;TimObjectId&quot;: &quot;77919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1483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Gesetzliche Sozialversicherung</a:t>
            </a:r>
          </a:p>
        </p:txBody>
      </p:sp>
      <p:pic>
        <p:nvPicPr>
          <p:cNvPr id="3" name="Inhaltsplatzhalter 2" descr="{&#10;  &quot;TimObjectId&quot;: &quot;77717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0029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Gesetzliche Sozialversicherung</a:t>
            </a:r>
          </a:p>
        </p:txBody>
      </p:sp>
      <p:pic>
        <p:nvPicPr>
          <p:cNvPr id="3" name="Inhaltsplatzhalter 2" descr="{&#10;  &quot;TimObjectId&quot;: &quot;77718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0029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Gesetzliche Sozialversicherung</a:t>
            </a:r>
          </a:p>
        </p:txBody>
      </p:sp>
      <p:pic>
        <p:nvPicPr>
          <p:cNvPr id="3" name="Inhaltsplatzhalter 2" descr="{&#10;  &quot;TimObjectId&quot;: &quot;77719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0029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Gesetzliche Sozialversicherung</a:t>
            </a:r>
          </a:p>
        </p:txBody>
      </p:sp>
      <p:pic>
        <p:nvPicPr>
          <p:cNvPr id="6" name="Inhaltsplatzhalter 5" descr="{&#10;  &quot;TimObjectId&quot;: &quot;77714_OBJ_GRAF_MODULE&quot;,&#10;  &quot;FileRecVersion&quot;: 1&#10;}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990332" y="1651000"/>
            <a:ext cx="7163335" cy="5075238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0029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Gliederung der gesetzlichen Unfallversicherung</a:t>
            </a:r>
          </a:p>
        </p:txBody>
      </p:sp>
      <p:pic>
        <p:nvPicPr>
          <p:cNvPr id="5" name="Bildplatzhalter 4" descr="{&#10;  &quot;TimObjectId&quot;: &quot;78192_OBJ_GRAF_MODULE&quot;,&#10;  &quot;FileRecVersion&quot;: 1&#10;}"/>
          <p:cNvPicPr>
            <a:picLocks noGrp="1" noChangeAspect="1"/>
          </p:cNvPicPr>
          <p:nvPr>
            <p:ph type="pic" idx="1"/>
          </p:nvPr>
        </p:nvPicPr>
        <p:blipFill>
          <a:blip r:embed="rId2">
            <a:lum/>
          </a:blip>
          <a:srcRect t="351" b="351"/>
          <a:stretch>
            <a:fillRect/>
          </a:stretch>
        </p:blipFill>
        <p:spPr bwMode="white"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0072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Aufgaben der gesetzlichen Unfallversicherung</a:t>
            </a:r>
          </a:p>
        </p:txBody>
      </p:sp>
      <p:pic>
        <p:nvPicPr>
          <p:cNvPr id="5" name="Bildplatzhalter 4" descr="{&#10;  &quot;TimObjectId&quot;: &quot;78176_OBJ_GRAF_MODULE&quot;,&#10;  &quot;FileRecVersion&quot;: 1&#10;}"/>
          <p:cNvPicPr>
            <a:picLocks noGrp="1" noChangeAspect="1"/>
          </p:cNvPicPr>
          <p:nvPr>
            <p:ph type="pic" idx="1"/>
          </p:nvPr>
        </p:nvPicPr>
        <p:blipFill>
          <a:blip r:embed="rId2">
            <a:lum/>
          </a:blip>
          <a:srcRect t="351" b="351"/>
          <a:stretch>
            <a:fillRect/>
          </a:stretch>
        </p:blipFill>
        <p:spPr bwMode="white"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lang="de-DE" dirty="0"/>
              <a:t>F 0030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BG-Grundfarben">
  <a:themeElements>
    <a:clrScheme name="VBG-Grundfarben">
      <a:dk1>
        <a:srgbClr val="000000"/>
      </a:dk1>
      <a:lt1>
        <a:srgbClr val="FFFFFF"/>
      </a:lt1>
      <a:dk2>
        <a:srgbClr val="000000"/>
      </a:dk2>
      <a:lt2>
        <a:srgbClr val="CCCBCB"/>
      </a:lt2>
      <a:accent1>
        <a:srgbClr val="F0CB3C"/>
      </a:accent1>
      <a:accent2>
        <a:srgbClr val="DB952E"/>
      </a:accent2>
      <a:accent3>
        <a:srgbClr val="B53D1F"/>
      </a:accent3>
      <a:accent4>
        <a:srgbClr val="B8C735"/>
      </a:accent4>
      <a:accent5>
        <a:srgbClr val="78AA3A"/>
      </a:accent5>
      <a:accent6>
        <a:srgbClr val="4F898C"/>
      </a:accent6>
      <a:hlink>
        <a:srgbClr val="5593D8"/>
      </a:hlink>
      <a:folHlink>
        <a:srgbClr val="B2B2B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/>
        </a:gradFill>
      </a:fillStyleLst>
      <a:lnStyleLst>
        <a:ln w="6350" cap="flat">
          <a:solidFill>
            <a:schemeClr val="phClr"/>
          </a:solidFill>
          <a:prstDash val="solid"/>
          <a:miter/>
          <a:headEnd type="none"/>
          <a:tailEnd type="none"/>
        </a:ln>
        <a:ln w="12700" cap="flat">
          <a:solidFill>
            <a:schemeClr val="phClr"/>
          </a:solidFill>
          <a:prstDash val="solid"/>
          <a:miter/>
          <a:headEnd type="none"/>
          <a:tailEnd type="none"/>
        </a:ln>
        <a:ln w="19050" cap="flat">
          <a:solidFill>
            <a:schemeClr val="phClr"/>
          </a:solidFill>
          <a:prstDash val="solid"/>
          <a:miter/>
          <a:headEnd type="none"/>
          <a:tailEnd type="none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/>
        </a:gradFill>
      </a:fillStyleLst>
      <a:lnStyleLst>
        <a:ln w="6350" cap="flat">
          <a:solidFill>
            <a:schemeClr val="phClr"/>
          </a:solidFill>
          <a:prstDash val="solid"/>
          <a:miter/>
          <a:headEnd type="none"/>
          <a:tailEnd type="none"/>
        </a:ln>
        <a:ln w="12700" cap="flat">
          <a:solidFill>
            <a:schemeClr val="phClr"/>
          </a:solidFill>
          <a:prstDash val="solid"/>
          <a:miter/>
          <a:headEnd type="none"/>
          <a:tailEnd type="none"/>
        </a:ln>
        <a:ln w="19050" cap="flat">
          <a:solidFill>
            <a:schemeClr val="phClr"/>
          </a:solidFill>
          <a:prstDash val="solid"/>
          <a:miter/>
          <a:headEnd type="none"/>
          <a:tailEnd type="none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215</Words>
  <Characters>0</Characters>
  <Application>Microsoft Office PowerPoint</Application>
  <PresentationFormat>Letter (8,5x11 Zoll)</PresentationFormat>
  <Lines>0</Lines>
  <Paragraphs>65</Paragraphs>
  <Slides>32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5" baseType="lpstr">
      <vt:lpstr>Arial</vt:lpstr>
      <vt:lpstr>Calibri</vt:lpstr>
      <vt:lpstr>VBG-Grundfarben</vt:lpstr>
      <vt:lpstr>VBG - Ihre gesetzliche Unfallversicherung</vt:lpstr>
      <vt:lpstr>Gesetzliche Sozialversicherung</vt:lpstr>
      <vt:lpstr>Gesetzliche Sozialversicherung</vt:lpstr>
      <vt:lpstr>Gesetzliche Sozialversicherung</vt:lpstr>
      <vt:lpstr>Gesetzliche Sozialversicherung</vt:lpstr>
      <vt:lpstr>Gesetzliche Sozialversicherung</vt:lpstr>
      <vt:lpstr>Gesetzliche Sozialversicherung</vt:lpstr>
      <vt:lpstr>Gliederung der gesetzlichen Unfallversicherung</vt:lpstr>
      <vt:lpstr>Aufgaben der gesetzlichen Unfallversicherung</vt:lpstr>
      <vt:lpstr>Versicherte der gesetzlichen Unfallversicherung</vt:lpstr>
      <vt:lpstr>Voraussetzungen zur Anerkennung eines Versicherungsfalles gemäß SGB VII</vt:lpstr>
      <vt:lpstr>Ganzheitliches Arbeitsschutzverständnis</vt:lpstr>
      <vt:lpstr>Ganzheitliches Arbeitsschutzverständnis</vt:lpstr>
      <vt:lpstr>Arbeitsbedingte Erkrankungen   </vt:lpstr>
      <vt:lpstr>Aufgaben der Fachkraft für Arbeitssicherheit</vt:lpstr>
      <vt:lpstr>Betriebsärztliche Aufgaben</vt:lpstr>
      <vt:lpstr>Aufgaben des Sicherheitsbeauftragten</vt:lpstr>
      <vt:lpstr>Integration von Arbeitsschutz in die Ablauforganisation</vt:lpstr>
      <vt:lpstr>Gesamtsystem rechtlicher Grundlagen des Arbeitsschutzes   </vt:lpstr>
      <vt:lpstr>Arbeitsschutzgesetz § 4 Allgemeine Grundsätze</vt:lpstr>
      <vt:lpstr>Pflichten der Beschäftigten</vt:lpstr>
      <vt:lpstr>Rechte der Beschäftigten</vt:lpstr>
      <vt:lpstr>Sicherheit und Gesundheit im Betrieb</vt:lpstr>
      <vt:lpstr>Sicherheit und Gesundheit im Betrieb</vt:lpstr>
      <vt:lpstr>Sicherheit und Gesundheit im Betrieb</vt:lpstr>
      <vt:lpstr>Ausgewählte Zielstellungen des Arbeitsschutzgesetzes</vt:lpstr>
      <vt:lpstr>Fragen zur Beurteilung der Arbeitsbedingungen</vt:lpstr>
      <vt:lpstr>Beurteilung der Arbeitsbedingungen nach § 5 Arbeitsschutzgesetz</vt:lpstr>
      <vt:lpstr>Beurteilung der Arbeitsbedingungen nach Arbeitsschutzgesetz als Handlungsinstrument</vt:lpstr>
      <vt:lpstr>Kriterien guter Praxis der Beurteilung der Arbeitsbedingungen (1)</vt:lpstr>
      <vt:lpstr>Kriterien guter Praxis der Beurteilung der Arbeitsbedingungen (2)</vt:lpstr>
      <vt:lpstr>Kriterien guter Praxis der Beurteilung der Arbeitsbedingungen (3)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janKB</dc:creator>
  <cp:lastModifiedBy>Zander, Thomas</cp:lastModifiedBy>
  <cp:revision>41</cp:revision>
  <dcterms:created xsi:type="dcterms:W3CDTF">2020-08-19T11:10:47Z</dcterms:created>
  <dcterms:modified xsi:type="dcterms:W3CDTF">2022-09-23T09:36:04Z</dcterms:modified>
</cp:coreProperties>
</file>